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Lst>
  <p:notesMasterIdLst>
    <p:notesMasterId r:id="rId28"/>
  </p:notesMasterIdLst>
  <p:handoutMasterIdLst>
    <p:handoutMasterId r:id="rId29"/>
  </p:handoutMasterIdLst>
  <p:sldIdLst>
    <p:sldId id="283" r:id="rId5"/>
    <p:sldId id="284" r:id="rId6"/>
    <p:sldId id="285" r:id="rId7"/>
    <p:sldId id="286" r:id="rId8"/>
    <p:sldId id="287" r:id="rId9"/>
    <p:sldId id="303" r:id="rId10"/>
    <p:sldId id="288" r:id="rId11"/>
    <p:sldId id="305" r:id="rId12"/>
    <p:sldId id="289" r:id="rId13"/>
    <p:sldId id="290" r:id="rId14"/>
    <p:sldId id="291" r:id="rId15"/>
    <p:sldId id="292" r:id="rId16"/>
    <p:sldId id="293" r:id="rId17"/>
    <p:sldId id="304" r:id="rId18"/>
    <p:sldId id="296" r:id="rId19"/>
    <p:sldId id="297" r:id="rId20"/>
    <p:sldId id="298" r:id="rId21"/>
    <p:sldId id="299" r:id="rId22"/>
    <p:sldId id="306" r:id="rId23"/>
    <p:sldId id="300" r:id="rId24"/>
    <p:sldId id="301" r:id="rId25"/>
    <p:sldId id="302"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782" autoAdjust="0"/>
  </p:normalViewPr>
  <p:slideViewPr>
    <p:cSldViewPr snapToGrid="0">
      <p:cViewPr varScale="1">
        <p:scale>
          <a:sx n="82" d="100"/>
          <a:sy n="82" d="100"/>
        </p:scale>
        <p:origin x="763"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78F10-3DA1-47C0-B31B-249657957AB4}" type="doc">
      <dgm:prSet loTypeId="urn:microsoft.com/office/officeart/2005/8/layout/vList3" loCatId="list" qsTypeId="urn:microsoft.com/office/officeart/2005/8/quickstyle/simple1" qsCatId="simple" csTypeId="urn:microsoft.com/office/officeart/2005/8/colors/accent1_2" csCatId="accent1" phldr="1"/>
      <dgm:spPr/>
    </dgm:pt>
    <dgm:pt modelId="{7731C5E5-1CCE-4B8B-B207-9D6631D03139}">
      <dgm:prSet phldrT="[Text]"/>
      <dgm:spPr/>
      <dgm:t>
        <a:bodyPr/>
        <a:lstStyle/>
        <a:p>
          <a:r>
            <a:rPr lang="en-US" b="0" i="0" u="none" dirty="0"/>
            <a:t>The project title “</a:t>
          </a:r>
          <a:r>
            <a:rPr lang="en-US" b="1" i="0" u="none" dirty="0"/>
            <a:t>café</a:t>
          </a:r>
          <a:r>
            <a:rPr lang="en-US" b="0" i="0" u="none" dirty="0"/>
            <a:t> </a:t>
          </a:r>
          <a:r>
            <a:rPr lang="en-US" b="1" i="0" u="none" dirty="0"/>
            <a:t>management</a:t>
          </a:r>
          <a:r>
            <a:rPr lang="en-US" b="0" i="0" u="none" dirty="0"/>
            <a:t> </a:t>
          </a:r>
          <a:r>
            <a:rPr lang="en-US" b="1" i="0" u="none" dirty="0"/>
            <a:t>system</a:t>
          </a:r>
          <a:r>
            <a:rPr lang="en-US" b="0" i="0" u="none" dirty="0"/>
            <a:t>" is a GUI based application which is designed to help the user to make a note of the customers details and orders </a:t>
          </a:r>
          <a:endParaRPr lang="en-IN" dirty="0"/>
        </a:p>
      </dgm:t>
    </dgm:pt>
    <dgm:pt modelId="{E89C0B30-C5DE-4AED-ACEB-3B09B936BE8A}" type="parTrans" cxnId="{D393E05D-390F-45EE-98C2-5C5368EB1CE0}">
      <dgm:prSet/>
      <dgm:spPr/>
      <dgm:t>
        <a:bodyPr/>
        <a:lstStyle/>
        <a:p>
          <a:endParaRPr lang="en-IN"/>
        </a:p>
      </dgm:t>
    </dgm:pt>
    <dgm:pt modelId="{7C1511B3-EAA5-4237-87D0-34BC9A19277B}" type="sibTrans" cxnId="{D393E05D-390F-45EE-98C2-5C5368EB1CE0}">
      <dgm:prSet/>
      <dgm:spPr/>
      <dgm:t>
        <a:bodyPr/>
        <a:lstStyle/>
        <a:p>
          <a:endParaRPr lang="en-IN"/>
        </a:p>
      </dgm:t>
    </dgm:pt>
    <dgm:pt modelId="{C062A656-C449-4359-A3BB-2C3E2AC65BDF}">
      <dgm:prSet phldrT="[Text]"/>
      <dgm:spPr/>
      <dgm:t>
        <a:bodyPr/>
        <a:lstStyle/>
        <a:p>
          <a:r>
            <a:rPr lang="en-US" dirty="0"/>
            <a:t>It allows to store the data more efficiently and effectively </a:t>
          </a:r>
          <a:endParaRPr lang="en-IN" dirty="0"/>
        </a:p>
      </dgm:t>
    </dgm:pt>
    <dgm:pt modelId="{50C44D4D-E700-4B68-8E8C-904DEF77CB00}" type="parTrans" cxnId="{6FFC2B44-1E8E-4C60-99FE-6C6B0D3DAB9D}">
      <dgm:prSet/>
      <dgm:spPr/>
      <dgm:t>
        <a:bodyPr/>
        <a:lstStyle/>
        <a:p>
          <a:endParaRPr lang="en-IN"/>
        </a:p>
      </dgm:t>
    </dgm:pt>
    <dgm:pt modelId="{EA37CE63-8D27-4257-A735-966B3739A5A1}" type="sibTrans" cxnId="{6FFC2B44-1E8E-4C60-99FE-6C6B0D3DAB9D}">
      <dgm:prSet/>
      <dgm:spPr/>
      <dgm:t>
        <a:bodyPr/>
        <a:lstStyle/>
        <a:p>
          <a:endParaRPr lang="en-IN"/>
        </a:p>
      </dgm:t>
    </dgm:pt>
    <dgm:pt modelId="{2AF8CD77-06C8-448E-A279-218FDC836291}" type="pres">
      <dgm:prSet presAssocID="{0A678F10-3DA1-47C0-B31B-249657957AB4}" presName="linearFlow" presStyleCnt="0">
        <dgm:presLayoutVars>
          <dgm:dir/>
          <dgm:resizeHandles val="exact"/>
        </dgm:presLayoutVars>
      </dgm:prSet>
      <dgm:spPr/>
    </dgm:pt>
    <dgm:pt modelId="{4484F4E8-3C19-4DC1-8E5B-B14AEB1B609A}" type="pres">
      <dgm:prSet presAssocID="{7731C5E5-1CCE-4B8B-B207-9D6631D03139}" presName="composite" presStyleCnt="0"/>
      <dgm:spPr/>
    </dgm:pt>
    <dgm:pt modelId="{04EBB380-701C-4363-9B66-9CB3EE8D0C03}" type="pres">
      <dgm:prSet presAssocID="{7731C5E5-1CCE-4B8B-B207-9D6631D03139}" presName="imgShp" presStyleLbl="fgImgPlace1" presStyleIdx="0" presStyleCnt="2"/>
      <dgm:spPr/>
    </dgm:pt>
    <dgm:pt modelId="{1C904742-F5EB-4D3D-BC5A-C3F5CA32C54D}" type="pres">
      <dgm:prSet presAssocID="{7731C5E5-1CCE-4B8B-B207-9D6631D03139}" presName="txShp" presStyleLbl="node1" presStyleIdx="0" presStyleCnt="2">
        <dgm:presLayoutVars>
          <dgm:bulletEnabled val="1"/>
        </dgm:presLayoutVars>
      </dgm:prSet>
      <dgm:spPr/>
    </dgm:pt>
    <dgm:pt modelId="{0C8208F6-8F2D-4AAF-8FFE-F550B856818F}" type="pres">
      <dgm:prSet presAssocID="{7C1511B3-EAA5-4237-87D0-34BC9A19277B}" presName="spacing" presStyleCnt="0"/>
      <dgm:spPr/>
    </dgm:pt>
    <dgm:pt modelId="{87E2DF4F-9A2B-43D8-A8D9-4C4E4FAA855A}" type="pres">
      <dgm:prSet presAssocID="{C062A656-C449-4359-A3BB-2C3E2AC65BDF}" presName="composite" presStyleCnt="0"/>
      <dgm:spPr/>
    </dgm:pt>
    <dgm:pt modelId="{855C5A58-58DE-4BA6-B092-627AECEE7A4D}" type="pres">
      <dgm:prSet presAssocID="{C062A656-C449-4359-A3BB-2C3E2AC65BDF}" presName="imgShp" presStyleLbl="fgImgPlace1" presStyleIdx="1" presStyleCnt="2"/>
      <dgm:spPr/>
    </dgm:pt>
    <dgm:pt modelId="{FEAF855A-22A7-43BD-87D7-08ABA0316A81}" type="pres">
      <dgm:prSet presAssocID="{C062A656-C449-4359-A3BB-2C3E2AC65BDF}" presName="txShp" presStyleLbl="node1" presStyleIdx="1" presStyleCnt="2" custLinFactNeighborX="-5758" custLinFactNeighborY="1684">
        <dgm:presLayoutVars>
          <dgm:bulletEnabled val="1"/>
        </dgm:presLayoutVars>
      </dgm:prSet>
      <dgm:spPr/>
    </dgm:pt>
  </dgm:ptLst>
  <dgm:cxnLst>
    <dgm:cxn modelId="{B0294E0C-6CEF-4E1A-9752-07AC80FE3B95}" type="presOf" srcId="{C062A656-C449-4359-A3BB-2C3E2AC65BDF}" destId="{FEAF855A-22A7-43BD-87D7-08ABA0316A81}" srcOrd="0" destOrd="0" presId="urn:microsoft.com/office/officeart/2005/8/layout/vList3"/>
    <dgm:cxn modelId="{D393E05D-390F-45EE-98C2-5C5368EB1CE0}" srcId="{0A678F10-3DA1-47C0-B31B-249657957AB4}" destId="{7731C5E5-1CCE-4B8B-B207-9D6631D03139}" srcOrd="0" destOrd="0" parTransId="{E89C0B30-C5DE-4AED-ACEB-3B09B936BE8A}" sibTransId="{7C1511B3-EAA5-4237-87D0-34BC9A19277B}"/>
    <dgm:cxn modelId="{6FFC2B44-1E8E-4C60-99FE-6C6B0D3DAB9D}" srcId="{0A678F10-3DA1-47C0-B31B-249657957AB4}" destId="{C062A656-C449-4359-A3BB-2C3E2AC65BDF}" srcOrd="1" destOrd="0" parTransId="{50C44D4D-E700-4B68-8E8C-904DEF77CB00}" sibTransId="{EA37CE63-8D27-4257-A735-966B3739A5A1}"/>
    <dgm:cxn modelId="{DBD43780-64A8-449A-B9D2-3575DAFCED45}" type="presOf" srcId="{0A678F10-3DA1-47C0-B31B-249657957AB4}" destId="{2AF8CD77-06C8-448E-A279-218FDC836291}" srcOrd="0" destOrd="0" presId="urn:microsoft.com/office/officeart/2005/8/layout/vList3"/>
    <dgm:cxn modelId="{1C7A23CC-D048-4327-8944-699745EE2BA1}" type="presOf" srcId="{7731C5E5-1CCE-4B8B-B207-9D6631D03139}" destId="{1C904742-F5EB-4D3D-BC5A-C3F5CA32C54D}" srcOrd="0" destOrd="0" presId="urn:microsoft.com/office/officeart/2005/8/layout/vList3"/>
    <dgm:cxn modelId="{15B57014-CD9D-4626-A08E-ADBA8DCD6195}" type="presParOf" srcId="{2AF8CD77-06C8-448E-A279-218FDC836291}" destId="{4484F4E8-3C19-4DC1-8E5B-B14AEB1B609A}" srcOrd="0" destOrd="0" presId="urn:microsoft.com/office/officeart/2005/8/layout/vList3"/>
    <dgm:cxn modelId="{D64F27B3-73EC-4B1D-9769-B84B661325DF}" type="presParOf" srcId="{4484F4E8-3C19-4DC1-8E5B-B14AEB1B609A}" destId="{04EBB380-701C-4363-9B66-9CB3EE8D0C03}" srcOrd="0" destOrd="0" presId="urn:microsoft.com/office/officeart/2005/8/layout/vList3"/>
    <dgm:cxn modelId="{53900A78-7C47-452A-AF44-AF29CC928082}" type="presParOf" srcId="{4484F4E8-3C19-4DC1-8E5B-B14AEB1B609A}" destId="{1C904742-F5EB-4D3D-BC5A-C3F5CA32C54D}" srcOrd="1" destOrd="0" presId="urn:microsoft.com/office/officeart/2005/8/layout/vList3"/>
    <dgm:cxn modelId="{CE29E06F-9F68-436A-943D-77B502C03778}" type="presParOf" srcId="{2AF8CD77-06C8-448E-A279-218FDC836291}" destId="{0C8208F6-8F2D-4AAF-8FFE-F550B856818F}" srcOrd="1" destOrd="0" presId="urn:microsoft.com/office/officeart/2005/8/layout/vList3"/>
    <dgm:cxn modelId="{1A2FF4A2-835C-408A-8EB8-53854C805592}" type="presParOf" srcId="{2AF8CD77-06C8-448E-A279-218FDC836291}" destId="{87E2DF4F-9A2B-43D8-A8D9-4C4E4FAA855A}" srcOrd="2" destOrd="0" presId="urn:microsoft.com/office/officeart/2005/8/layout/vList3"/>
    <dgm:cxn modelId="{F033A2F8-1041-4F0F-B118-AA6140DA4884}" type="presParOf" srcId="{87E2DF4F-9A2B-43D8-A8D9-4C4E4FAA855A}" destId="{855C5A58-58DE-4BA6-B092-627AECEE7A4D}" srcOrd="0" destOrd="0" presId="urn:microsoft.com/office/officeart/2005/8/layout/vList3"/>
    <dgm:cxn modelId="{824F104A-6015-4448-A12E-20414CC4777D}" type="presParOf" srcId="{87E2DF4F-9A2B-43D8-A8D9-4C4E4FAA855A}" destId="{FEAF855A-22A7-43BD-87D7-08ABA0316A8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04742-F5EB-4D3D-BC5A-C3F5CA32C54D}">
      <dsp:nvSpPr>
        <dsp:cNvPr id="0" name=""/>
        <dsp:cNvSpPr/>
      </dsp:nvSpPr>
      <dsp:spPr>
        <a:xfrm rot="10800000">
          <a:off x="1822787" y="257"/>
          <a:ext cx="5405120" cy="18453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3765"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The project title “</a:t>
          </a:r>
          <a:r>
            <a:rPr lang="en-US" sz="2000" b="1" i="0" u="none" kern="1200" dirty="0"/>
            <a:t>café</a:t>
          </a:r>
          <a:r>
            <a:rPr lang="en-US" sz="2000" b="0" i="0" u="none" kern="1200" dirty="0"/>
            <a:t> </a:t>
          </a:r>
          <a:r>
            <a:rPr lang="en-US" sz="2000" b="1" i="0" u="none" kern="1200" dirty="0"/>
            <a:t>management</a:t>
          </a:r>
          <a:r>
            <a:rPr lang="en-US" sz="2000" b="0" i="0" u="none" kern="1200" dirty="0"/>
            <a:t> </a:t>
          </a:r>
          <a:r>
            <a:rPr lang="en-US" sz="2000" b="1" i="0" u="none" kern="1200" dirty="0"/>
            <a:t>system</a:t>
          </a:r>
          <a:r>
            <a:rPr lang="en-US" sz="2000" b="0" i="0" u="none" kern="1200" dirty="0"/>
            <a:t>" is a GUI based application which is designed to help the user to make a note of the customers details and orders </a:t>
          </a:r>
          <a:endParaRPr lang="en-IN" sz="2000" kern="1200" dirty="0"/>
        </a:p>
      </dsp:txBody>
      <dsp:txXfrm rot="10800000">
        <a:off x="2284134" y="257"/>
        <a:ext cx="4943773" cy="1845389"/>
      </dsp:txXfrm>
    </dsp:sp>
    <dsp:sp modelId="{04EBB380-701C-4363-9B66-9CB3EE8D0C03}">
      <dsp:nvSpPr>
        <dsp:cNvPr id="0" name=""/>
        <dsp:cNvSpPr/>
      </dsp:nvSpPr>
      <dsp:spPr>
        <a:xfrm>
          <a:off x="900092" y="257"/>
          <a:ext cx="1845389" cy="184538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AF855A-22A7-43BD-87D7-08ABA0316A81}">
      <dsp:nvSpPr>
        <dsp:cNvPr id="0" name=""/>
        <dsp:cNvSpPr/>
      </dsp:nvSpPr>
      <dsp:spPr>
        <a:xfrm rot="10800000">
          <a:off x="1511560" y="2396766"/>
          <a:ext cx="5405120" cy="18453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3765"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It allows to store the data more efficiently and effectively </a:t>
          </a:r>
          <a:endParaRPr lang="en-IN" sz="2000" kern="1200" dirty="0"/>
        </a:p>
      </dsp:txBody>
      <dsp:txXfrm rot="10800000">
        <a:off x="1972907" y="2396766"/>
        <a:ext cx="4943773" cy="1845389"/>
      </dsp:txXfrm>
    </dsp:sp>
    <dsp:sp modelId="{855C5A58-58DE-4BA6-B092-627AECEE7A4D}">
      <dsp:nvSpPr>
        <dsp:cNvPr id="0" name=""/>
        <dsp:cNvSpPr/>
      </dsp:nvSpPr>
      <dsp:spPr>
        <a:xfrm>
          <a:off x="900092" y="2396509"/>
          <a:ext cx="1845389" cy="184538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10/28/2023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923F103-BC34-4FE4-A40E-EDDEECFDA5D0}" type="datetimeFigureOut">
              <a:rPr lang="en-US" smtClean="0"/>
              <a:pPr/>
              <a:t>10/28/2023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r>
              <a:rPr lang="en-US"/>
              <a:t>
              </a:t>
            </a:r>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
        <p:nvSpPr>
          <p:cNvPr id="23" name="Freeform: Shape 22">
            <a:extLst>
              <a:ext uri="{FF2B5EF4-FFF2-40B4-BE49-F238E27FC236}">
                <a16:creationId xmlns:a16="http://schemas.microsoft.com/office/drawing/2014/main" id="{B6971ACF-5FAB-8376-5E6B-3438C914BF3B}"/>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7427ADAA-A16D-8908-D54F-949B564C327F}"/>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C34BE062-451D-82DB-6018-B02B05E2FEC2}"/>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2B2C86B5-526B-7E08-940F-8FBA247C537B}"/>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916116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27346066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00859676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FB3FE0-6224-1CB0-11C2-00DCD2B704E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D6E0E53F-80E4-D83A-8BC2-C22ED75540F5}"/>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23ACD-D6D7-BA38-DC7E-CE581CEEC62F}"/>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8FB4751-880F-D840-AAA9-3A15815CC996}" type="slidenum">
              <a:rPr lang="en-US" smtClean="0"/>
              <a:t>‹#›</a:t>
            </a:fld>
            <a:endParaRPr lang="en-US" dirty="0"/>
          </a:p>
        </p:txBody>
      </p:sp>
      <p:grpSp>
        <p:nvGrpSpPr>
          <p:cNvPr id="10" name="Group 9">
            <a:extLst>
              <a:ext uri="{FF2B5EF4-FFF2-40B4-BE49-F238E27FC236}">
                <a16:creationId xmlns:a16="http://schemas.microsoft.com/office/drawing/2014/main" id="{DA4D0079-31B7-D72A-A64A-74464844E7DF}"/>
              </a:ext>
              <a:ext uri="{C183D7F6-B498-43B3-948B-1728B52AA6E4}">
                <adec:decorative xmlns:adec="http://schemas.microsoft.com/office/drawing/2017/decorative" val="1"/>
              </a:ext>
            </a:extLst>
          </p:cNvPr>
          <p:cNvGrpSpPr/>
          <p:nvPr userDrawn="1"/>
        </p:nvGrpSpPr>
        <p:grpSpPr>
          <a:xfrm>
            <a:off x="8645826" y="0"/>
            <a:ext cx="3555532" cy="6867024"/>
            <a:chOff x="8645826" y="0"/>
            <a:chExt cx="3555532" cy="6867024"/>
          </a:xfrm>
        </p:grpSpPr>
        <p:sp>
          <p:nvSpPr>
            <p:cNvPr id="11" name="Freeform: Shape 10">
              <a:extLst>
                <a:ext uri="{FF2B5EF4-FFF2-40B4-BE49-F238E27FC236}">
                  <a16:creationId xmlns:a16="http://schemas.microsoft.com/office/drawing/2014/main" id="{CE540DCE-1FAF-7937-0A13-6880E126EF77}"/>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050CD564-B999-2C1D-50A5-D7899C4A63E8}"/>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111690067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r>
              <a:rPr lang="en-US"/>
              <a:t>20XX</a:t>
            </a:r>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r>
              <a:rPr lang="en-US"/>
              <a:t>presentation title</a:t>
            </a:r>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106745919"/>
      </p:ext>
    </p:extLst>
  </p:cSld>
  <p:clrMapOvr>
    <a:overrideClrMapping bg1="lt1" tx1="dk1" bg2="lt2" tx2="dk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grpSp>
        <p:nvGrpSpPr>
          <p:cNvPr id="9" name="Group 8">
            <a:extLst>
              <a:ext uri="{FF2B5EF4-FFF2-40B4-BE49-F238E27FC236}">
                <a16:creationId xmlns:a16="http://schemas.microsoft.com/office/drawing/2014/main" id="{618EED2D-F017-3DC3-2FC3-8020593B3AF1}"/>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10" name="Freeform: Shape 9">
              <a:extLst>
                <a:ext uri="{FF2B5EF4-FFF2-40B4-BE49-F238E27FC236}">
                  <a16:creationId xmlns:a16="http://schemas.microsoft.com/office/drawing/2014/main" id="{A020E23A-FF25-91BB-5C8B-45EDFDDECB0F}"/>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DA60E2D8-135D-50C9-9006-B28D05BFF4F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349573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8FB4751-880F-D840-AAA9-3A15815CC996}" type="slidenum">
              <a:rPr lang="en-US" smtClean="0"/>
              <a:pPr/>
              <a:t>‹#›</a:t>
            </a:fld>
            <a:endParaRPr lang="en-US" dirty="0"/>
          </a:p>
        </p:txBody>
      </p:sp>
      <p:grpSp>
        <p:nvGrpSpPr>
          <p:cNvPr id="10" name="Group 9">
            <a:extLst>
              <a:ext uri="{FF2B5EF4-FFF2-40B4-BE49-F238E27FC236}">
                <a16:creationId xmlns:a16="http://schemas.microsoft.com/office/drawing/2014/main" id="{AE83668C-C4E8-CF14-9A27-F40C23ADC18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11" name="Freeform: Shape 10">
              <a:extLst>
                <a:ext uri="{FF2B5EF4-FFF2-40B4-BE49-F238E27FC236}">
                  <a16:creationId xmlns:a16="http://schemas.microsoft.com/office/drawing/2014/main" id="{3CEEBD57-DCCB-67AC-3106-34D87ECF37B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8AB1C0BD-8377-124E-9F0E-7CA4C68E6578}"/>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39DC2418-1CDF-BEB7-F1FB-7222FBBFA27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cxnSp>
        <p:nvCxnSpPr>
          <p:cNvPr id="14" name="Straight Connector 13">
            <a:extLst>
              <a:ext uri="{FF2B5EF4-FFF2-40B4-BE49-F238E27FC236}">
                <a16:creationId xmlns:a16="http://schemas.microsoft.com/office/drawing/2014/main" id="{218912CA-2A88-C0FF-5FEC-F27F84F0631E}"/>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513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31593779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673876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r>
              <a:rPr lang="en-US"/>
              <a:t>20XX</a:t>
            </a:r>
            <a:endParaRPr lang="en-US" dirty="0"/>
          </a:p>
        </p:txBody>
      </p:sp>
      <p:sp>
        <p:nvSpPr>
          <p:cNvPr id="9" name="Footer Placeholder 8"/>
          <p:cNvSpPr>
            <a:spLocks noGrp="1"/>
          </p:cNvSpPr>
          <p:nvPr>
            <p:ph type="ftr" sz="quarter" idx="11"/>
          </p:nvPr>
        </p:nvSpPr>
        <p:spPr/>
        <p:txBody>
          <a:bodyPr/>
          <a:lstStyle>
            <a:lvl1pPr algn="r">
              <a:defRPr/>
            </a:lvl1pPr>
          </a:lstStyle>
          <a:p>
            <a:r>
              <a:rPr lang="en-US"/>
              <a:t>presentation title</a:t>
            </a:r>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58FB4751-880F-D840-AAA9-3A15815CC996}"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21B7B7B2-6EAC-A176-736B-8D02C4CED5DD}"/>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14" name="Freeform: Shape 13">
              <a:extLst>
                <a:ext uri="{FF2B5EF4-FFF2-40B4-BE49-F238E27FC236}">
                  <a16:creationId xmlns:a16="http://schemas.microsoft.com/office/drawing/2014/main" id="{670BC045-45C6-7CF4-CE01-08335D4B4CC9}"/>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3B1E3720-B942-49B4-25D2-E9845AE8A0A4}"/>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51955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r>
              <a:rPr lang="en-US"/>
              <a:t>20XX</a:t>
            </a:r>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presentation title</a:t>
            </a:r>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58FB4751-880F-D840-AAA9-3A15815CC996}"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42EB3C09-FB2D-08AB-2DDF-C4CAA706438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2" name="Freeform: Shape 11">
            <a:extLst>
              <a:ext uri="{FF2B5EF4-FFF2-40B4-BE49-F238E27FC236}">
                <a16:creationId xmlns:a16="http://schemas.microsoft.com/office/drawing/2014/main" id="{2241AF1E-C1E5-73AA-4E32-3BDF21FFD7F1}"/>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258963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879ED75A-1FDA-9399-5386-D595CF7E5A71}"/>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265559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657" r:id="rId12"/>
    <p:sldLayoutId id="2147483653" r:id="rId13"/>
    <p:sldLayoutId id="2147483652" r:id="rId14"/>
    <p:sldLayoutId id="2147483655" r:id="rId15"/>
  </p:sldLayoutIdLst>
  <p:hf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CC76-6FD6-E7A6-8AD9-B42484C9C3AC}"/>
              </a:ext>
            </a:extLst>
          </p:cNvPr>
          <p:cNvSpPr>
            <a:spLocks noGrp="1"/>
          </p:cNvSpPr>
          <p:nvPr>
            <p:ph type="title"/>
          </p:nvPr>
        </p:nvSpPr>
        <p:spPr>
          <a:xfrm>
            <a:off x="3153747" y="681095"/>
            <a:ext cx="6258156" cy="796297"/>
          </a:xfrm>
        </p:spPr>
        <p:txBody>
          <a:bodyPr>
            <a:normAutofit fontScale="90000"/>
          </a:bodyPr>
          <a:lstStyle/>
          <a:p>
            <a:pPr algn="ctr"/>
            <a:r>
              <a:rPr lang="en-US" sz="3000" b="1" dirty="0"/>
              <a:t>Mahatma</a:t>
            </a:r>
            <a:r>
              <a:rPr lang="en-US" sz="3000" dirty="0"/>
              <a:t> </a:t>
            </a:r>
            <a:r>
              <a:rPr lang="en-US" sz="3000" b="1" dirty="0"/>
              <a:t>Education</a:t>
            </a:r>
            <a:r>
              <a:rPr lang="en-US" sz="3000" dirty="0"/>
              <a:t> </a:t>
            </a:r>
            <a:r>
              <a:rPr lang="en-US" sz="3000" b="1" dirty="0"/>
              <a:t>Society’s                     </a:t>
            </a:r>
            <a:br>
              <a:rPr lang="en-US" sz="3000" dirty="0"/>
            </a:br>
            <a:r>
              <a:rPr lang="en-US" sz="3000" b="1" dirty="0"/>
              <a:t>Pillai</a:t>
            </a:r>
            <a:r>
              <a:rPr lang="en-US" sz="3000" dirty="0"/>
              <a:t> </a:t>
            </a:r>
            <a:r>
              <a:rPr lang="en-US" sz="3000" b="1" dirty="0"/>
              <a:t>College Of</a:t>
            </a:r>
            <a:r>
              <a:rPr lang="en-US" sz="3000" dirty="0"/>
              <a:t> </a:t>
            </a:r>
            <a:r>
              <a:rPr lang="en-US" sz="3000" b="1" dirty="0"/>
              <a:t>Engineering</a:t>
            </a:r>
            <a:r>
              <a:rPr lang="en-US" sz="3000" dirty="0"/>
              <a:t>, </a:t>
            </a:r>
            <a:r>
              <a:rPr lang="en-US" sz="3000" b="1" dirty="0" err="1"/>
              <a:t>Panvel</a:t>
            </a:r>
            <a:br>
              <a:rPr lang="en-US" sz="3000" dirty="0"/>
            </a:br>
            <a:r>
              <a:rPr lang="en-US" sz="3000" b="1" dirty="0"/>
              <a:t>Department</a:t>
            </a:r>
            <a:r>
              <a:rPr lang="en-US" sz="3000" dirty="0"/>
              <a:t> </a:t>
            </a:r>
            <a:r>
              <a:rPr lang="en-US" sz="3000" b="1" dirty="0"/>
              <a:t>Of</a:t>
            </a:r>
            <a:r>
              <a:rPr lang="en-US" sz="3000" dirty="0"/>
              <a:t> </a:t>
            </a:r>
            <a:r>
              <a:rPr lang="en-US" sz="3000" b="1" dirty="0"/>
              <a:t>Computer</a:t>
            </a:r>
            <a:r>
              <a:rPr lang="en-US" sz="3000" dirty="0"/>
              <a:t> </a:t>
            </a:r>
            <a:r>
              <a:rPr lang="en-US" sz="3000" b="1" dirty="0"/>
              <a:t>Engineering</a:t>
            </a:r>
            <a:endParaRPr lang="en-IN" sz="3000" b="1" dirty="0"/>
          </a:p>
        </p:txBody>
      </p:sp>
      <p:sp>
        <p:nvSpPr>
          <p:cNvPr id="3" name="Content Placeholder 2">
            <a:extLst>
              <a:ext uri="{FF2B5EF4-FFF2-40B4-BE49-F238E27FC236}">
                <a16:creationId xmlns:a16="http://schemas.microsoft.com/office/drawing/2014/main" id="{41239191-A503-8D09-0C66-9B4028E028AC}"/>
              </a:ext>
            </a:extLst>
          </p:cNvPr>
          <p:cNvSpPr>
            <a:spLocks noGrp="1"/>
          </p:cNvSpPr>
          <p:nvPr>
            <p:ph idx="1"/>
          </p:nvPr>
        </p:nvSpPr>
        <p:spPr/>
        <p:txBody>
          <a:bodyPr/>
          <a:lstStyle/>
          <a:p>
            <a:pPr algn="ctr"/>
            <a:r>
              <a:rPr lang="en-US" dirty="0"/>
              <a:t>Mini Project Presentation On </a:t>
            </a:r>
          </a:p>
          <a:p>
            <a:pPr algn="ctr"/>
            <a:r>
              <a:rPr lang="en-US" b="1" dirty="0"/>
              <a:t>Café</a:t>
            </a:r>
            <a:r>
              <a:rPr lang="en-US" dirty="0"/>
              <a:t> </a:t>
            </a:r>
            <a:r>
              <a:rPr lang="en-US" b="1" dirty="0"/>
              <a:t>Management System</a:t>
            </a:r>
          </a:p>
          <a:p>
            <a:pPr algn="ctr"/>
            <a:endParaRPr lang="en-US" b="1" dirty="0"/>
          </a:p>
          <a:p>
            <a:pPr algn="ctr"/>
            <a:r>
              <a:rPr lang="en-US" b="1" dirty="0"/>
              <a:t>Under the guidance of</a:t>
            </a:r>
          </a:p>
          <a:p>
            <a:pPr algn="ctr"/>
            <a:r>
              <a:rPr lang="en-US" dirty="0" err="1"/>
              <a:t>Prof.Sangeeta</a:t>
            </a:r>
            <a:r>
              <a:rPr lang="en-US" dirty="0"/>
              <a:t> Selvan.</a:t>
            </a:r>
          </a:p>
          <a:p>
            <a:pPr algn="ctr"/>
            <a:r>
              <a:rPr lang="en-US" b="1" dirty="0"/>
              <a:t>Group Members</a:t>
            </a:r>
          </a:p>
          <a:p>
            <a:pPr algn="ctr"/>
            <a:r>
              <a:rPr lang="en-US" dirty="0"/>
              <a:t>Sakshi Barde(CE-B 304)</a:t>
            </a:r>
          </a:p>
          <a:p>
            <a:pPr algn="ctr"/>
            <a:r>
              <a:rPr lang="en-US" dirty="0"/>
              <a:t>Tanaya </a:t>
            </a:r>
            <a:r>
              <a:rPr lang="en-US" dirty="0" err="1"/>
              <a:t>Gharge</a:t>
            </a:r>
            <a:r>
              <a:rPr lang="en-US" dirty="0"/>
              <a:t>(CE-B 315)</a:t>
            </a:r>
          </a:p>
          <a:p>
            <a:pPr algn="ctr"/>
            <a:r>
              <a:rPr lang="en-US" dirty="0"/>
              <a:t>Ashutosh </a:t>
            </a:r>
            <a:r>
              <a:rPr lang="en-US" dirty="0" err="1"/>
              <a:t>khedkar</a:t>
            </a:r>
            <a:r>
              <a:rPr lang="en-US" dirty="0"/>
              <a:t>(CE-B 323)</a:t>
            </a:r>
          </a:p>
          <a:p>
            <a:pPr algn="ctr"/>
            <a:r>
              <a:rPr lang="en-US" dirty="0"/>
              <a:t>Utsav </a:t>
            </a:r>
            <a:r>
              <a:rPr lang="en-US" dirty="0" err="1"/>
              <a:t>Khairnar</a:t>
            </a:r>
            <a:r>
              <a:rPr lang="en-US" dirty="0"/>
              <a:t>(CE-B 321)</a:t>
            </a:r>
          </a:p>
          <a:p>
            <a:pPr algn="ctr"/>
            <a:endParaRPr lang="en-US" dirty="0"/>
          </a:p>
        </p:txBody>
      </p:sp>
      <p:pic>
        <p:nvPicPr>
          <p:cNvPr id="1026" name="Picture 2">
            <a:extLst>
              <a:ext uri="{FF2B5EF4-FFF2-40B4-BE49-F238E27FC236}">
                <a16:creationId xmlns:a16="http://schemas.microsoft.com/office/drawing/2014/main" id="{8488EE93-115C-03BD-1EA7-082BDE2A6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400" y="395850"/>
            <a:ext cx="1577541" cy="1786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llai College Of Engineering, New Panvel: Admission 2022-2023, Fee ...">
            <a:extLst>
              <a:ext uri="{FF2B5EF4-FFF2-40B4-BE49-F238E27FC236}">
                <a16:creationId xmlns:a16="http://schemas.microsoft.com/office/drawing/2014/main" id="{392F36C3-9448-8693-CAE3-3CDD24EDE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80" y="4196615"/>
            <a:ext cx="4144187" cy="211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15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06BF7-50EF-A9F3-2A16-5DC46B5EA3E1}"/>
              </a:ext>
            </a:extLst>
          </p:cNvPr>
          <p:cNvSpPr>
            <a:spLocks noGrp="1"/>
          </p:cNvSpPr>
          <p:nvPr>
            <p:ph type="title"/>
          </p:nvPr>
        </p:nvSpPr>
        <p:spPr/>
        <p:txBody>
          <a:bodyPr/>
          <a:lstStyle/>
          <a:p>
            <a:r>
              <a:rPr lang="en-US" dirty="0"/>
              <a:t>ABSTRACT VIEW </a:t>
            </a:r>
            <a:endParaRPr lang="en-IN" dirty="0"/>
          </a:p>
        </p:txBody>
      </p:sp>
      <p:sp>
        <p:nvSpPr>
          <p:cNvPr id="3" name="Content Placeholder 2">
            <a:extLst>
              <a:ext uri="{FF2B5EF4-FFF2-40B4-BE49-F238E27FC236}">
                <a16:creationId xmlns:a16="http://schemas.microsoft.com/office/drawing/2014/main" id="{101A2845-75B2-AB30-8533-9A9E64747848}"/>
              </a:ext>
            </a:extLst>
          </p:cNvPr>
          <p:cNvSpPr>
            <a:spLocks noGrp="1"/>
          </p:cNvSpPr>
          <p:nvPr>
            <p:ph idx="1"/>
          </p:nvPr>
        </p:nvSpPr>
        <p:spPr>
          <a:xfrm>
            <a:off x="1066800" y="2375752"/>
            <a:ext cx="10058400" cy="3931920"/>
          </a:xfrm>
        </p:spPr>
        <p:txBody>
          <a:bodyPr/>
          <a:lstStyle/>
          <a:p>
            <a:pPr marL="0" indent="0">
              <a:buNone/>
            </a:pPr>
            <a:r>
              <a:rPr lang="en-IN" b="0" dirty="0">
                <a:effectLst/>
              </a:rPr>
              <a:t>  </a:t>
            </a:r>
            <a:endParaRPr lang="en-IN" dirty="0"/>
          </a:p>
        </p:txBody>
      </p:sp>
      <p:sp>
        <p:nvSpPr>
          <p:cNvPr id="4" name="Date Placeholder 3">
            <a:extLst>
              <a:ext uri="{FF2B5EF4-FFF2-40B4-BE49-F238E27FC236}">
                <a16:creationId xmlns:a16="http://schemas.microsoft.com/office/drawing/2014/main" id="{ECFED9E7-A553-E58B-9CC0-8D65D032C68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EBBD954-DCBE-2EF6-A5F4-D2A3A095B1A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D90647F-885C-E642-5E72-19BDDE736614}"/>
              </a:ext>
            </a:extLst>
          </p:cNvPr>
          <p:cNvSpPr>
            <a:spLocks noGrp="1"/>
          </p:cNvSpPr>
          <p:nvPr>
            <p:ph type="sldNum" sz="quarter" idx="12"/>
          </p:nvPr>
        </p:nvSpPr>
        <p:spPr/>
        <p:txBody>
          <a:bodyPr/>
          <a:lstStyle/>
          <a:p>
            <a:fld id="{58FB4751-880F-D840-AAA9-3A15815CC996}" type="slidenum">
              <a:rPr lang="en-US" smtClean="0"/>
              <a:t>10</a:t>
            </a:fld>
            <a:endParaRPr lang="en-US" dirty="0"/>
          </a:p>
        </p:txBody>
      </p:sp>
      <p:graphicFrame>
        <p:nvGraphicFramePr>
          <p:cNvPr id="8" name="Diagram 7">
            <a:extLst>
              <a:ext uri="{FF2B5EF4-FFF2-40B4-BE49-F238E27FC236}">
                <a16:creationId xmlns:a16="http://schemas.microsoft.com/office/drawing/2014/main" id="{0664C89A-617D-45C1-C358-A518538ED6C1}"/>
              </a:ext>
            </a:extLst>
          </p:cNvPr>
          <p:cNvGraphicFramePr/>
          <p:nvPr>
            <p:extLst>
              <p:ext uri="{D42A27DB-BD31-4B8C-83A1-F6EECF244321}">
                <p14:modId xmlns:p14="http://schemas.microsoft.com/office/powerpoint/2010/main" val="2929876447"/>
              </p:ext>
            </p:extLst>
          </p:nvPr>
        </p:nvGraphicFramePr>
        <p:xfrm>
          <a:off x="2032000" y="1896177"/>
          <a:ext cx="8128000" cy="4242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24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6062-BD6B-DF4D-1902-9FE86684C72A}"/>
              </a:ext>
            </a:extLst>
          </p:cNvPr>
          <p:cNvSpPr>
            <a:spLocks noGrp="1"/>
          </p:cNvSpPr>
          <p:nvPr>
            <p:ph type="title"/>
          </p:nvPr>
        </p:nvSpPr>
        <p:spPr/>
        <p:txBody>
          <a:bodyPr>
            <a:normAutofit fontScale="90000"/>
          </a:bodyPr>
          <a:lstStyle/>
          <a:p>
            <a:r>
              <a:rPr lang="en-US" dirty="0"/>
              <a:t>LIMITATION OF THE EXISTING SYSTEM</a:t>
            </a:r>
            <a:endParaRPr lang="en-IN" dirty="0"/>
          </a:p>
        </p:txBody>
      </p:sp>
      <p:sp>
        <p:nvSpPr>
          <p:cNvPr id="3" name="Content Placeholder 2">
            <a:extLst>
              <a:ext uri="{FF2B5EF4-FFF2-40B4-BE49-F238E27FC236}">
                <a16:creationId xmlns:a16="http://schemas.microsoft.com/office/drawing/2014/main" id="{DCC7D6D5-85A1-2D56-FCD3-3DF6686A3B33}"/>
              </a:ext>
            </a:extLst>
          </p:cNvPr>
          <p:cNvSpPr>
            <a:spLocks noGrp="1"/>
          </p:cNvSpPr>
          <p:nvPr>
            <p:ph idx="1"/>
          </p:nvPr>
        </p:nvSpPr>
        <p:spPr/>
        <p:txBody>
          <a:bodyPr>
            <a:normAutofit/>
          </a:bodyPr>
          <a:lstStyle/>
          <a:p>
            <a:endParaRPr lang="en-US" sz="2800" dirty="0"/>
          </a:p>
          <a:p>
            <a:r>
              <a:rPr lang="en-US" sz="2800" dirty="0"/>
              <a:t>It is a small version and cannot support large database.</a:t>
            </a:r>
          </a:p>
          <a:p>
            <a:r>
              <a:rPr lang="en-US" sz="2800" dirty="0"/>
              <a:t>Advanced GUI could be used .</a:t>
            </a:r>
          </a:p>
          <a:p>
            <a:endParaRPr lang="en-US" sz="2800" dirty="0"/>
          </a:p>
          <a:p>
            <a:pPr marL="0" indent="0">
              <a:buNone/>
            </a:pPr>
            <a:endParaRPr lang="en-IN" sz="2800" dirty="0"/>
          </a:p>
        </p:txBody>
      </p:sp>
      <p:sp>
        <p:nvSpPr>
          <p:cNvPr id="4" name="Date Placeholder 3">
            <a:extLst>
              <a:ext uri="{FF2B5EF4-FFF2-40B4-BE49-F238E27FC236}">
                <a16:creationId xmlns:a16="http://schemas.microsoft.com/office/drawing/2014/main" id="{47380CF7-A920-4A07-CF96-F98E510F06E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0E707B3-91DB-1D0C-2FBE-A421FA91640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2860980-74A0-6078-9532-308168C9BEBE}"/>
              </a:ext>
            </a:extLst>
          </p:cNvPr>
          <p:cNvSpPr>
            <a:spLocks noGrp="1"/>
          </p:cNvSpPr>
          <p:nvPr>
            <p:ph type="sldNum" sz="quarter" idx="12"/>
          </p:nvPr>
        </p:nvSpPr>
        <p:spPr/>
        <p:txBody>
          <a:bodyPr/>
          <a:lstStyle/>
          <a:p>
            <a:fld id="{58FB4751-880F-D840-AAA9-3A15815CC996}" type="slidenum">
              <a:rPr lang="en-US" smtClean="0"/>
              <a:t>11</a:t>
            </a:fld>
            <a:endParaRPr lang="en-US" dirty="0"/>
          </a:p>
        </p:txBody>
      </p:sp>
    </p:spTree>
    <p:extLst>
      <p:ext uri="{BB962C8B-B14F-4D97-AF65-F5344CB8AC3E}">
        <p14:creationId xmlns:p14="http://schemas.microsoft.com/office/powerpoint/2010/main" val="374551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9914-F37D-1936-0E53-41495596F6FF}"/>
              </a:ext>
            </a:extLst>
          </p:cNvPr>
          <p:cNvSpPr>
            <a:spLocks noGrp="1"/>
          </p:cNvSpPr>
          <p:nvPr>
            <p:ph type="title"/>
          </p:nvPr>
        </p:nvSpPr>
        <p:spPr/>
        <p:txBody>
          <a:bodyPr/>
          <a:lstStyle/>
          <a:p>
            <a:r>
              <a:rPr lang="en-US" dirty="0"/>
              <a:t>FLOWCHART</a:t>
            </a:r>
            <a:endParaRPr lang="en-IN" dirty="0"/>
          </a:p>
        </p:txBody>
      </p:sp>
      <p:sp>
        <p:nvSpPr>
          <p:cNvPr id="4" name="Date Placeholder 3">
            <a:extLst>
              <a:ext uri="{FF2B5EF4-FFF2-40B4-BE49-F238E27FC236}">
                <a16:creationId xmlns:a16="http://schemas.microsoft.com/office/drawing/2014/main" id="{67EFA717-378F-F2ED-1E9C-7EDB024B53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DB96F05-0C13-A921-A04F-3A0E81E5251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86BFE8D-D383-7AB2-DA98-FCB451D7F36E}"/>
              </a:ext>
            </a:extLst>
          </p:cNvPr>
          <p:cNvSpPr>
            <a:spLocks noGrp="1"/>
          </p:cNvSpPr>
          <p:nvPr>
            <p:ph type="sldNum" sz="quarter" idx="12"/>
          </p:nvPr>
        </p:nvSpPr>
        <p:spPr/>
        <p:txBody>
          <a:bodyPr/>
          <a:lstStyle/>
          <a:p>
            <a:fld id="{58FB4751-880F-D840-AAA9-3A15815CC996}" type="slidenum">
              <a:rPr lang="en-US" smtClean="0"/>
              <a:t>12</a:t>
            </a:fld>
            <a:endParaRPr lang="en-US" dirty="0"/>
          </a:p>
        </p:txBody>
      </p:sp>
      <p:sp>
        <p:nvSpPr>
          <p:cNvPr id="7" name="Content Placeholder 6">
            <a:extLst>
              <a:ext uri="{FF2B5EF4-FFF2-40B4-BE49-F238E27FC236}">
                <a16:creationId xmlns:a16="http://schemas.microsoft.com/office/drawing/2014/main" id="{CD3C125B-CEB4-D1E1-5C2A-AD76E5409782}"/>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D8346486-9693-9875-03C5-48C0C4B30392}"/>
              </a:ext>
            </a:extLst>
          </p:cNvPr>
          <p:cNvPicPr>
            <a:picLocks noChangeAspect="1"/>
          </p:cNvPicPr>
          <p:nvPr/>
        </p:nvPicPr>
        <p:blipFill>
          <a:blip r:embed="rId2"/>
          <a:stretch>
            <a:fillRect/>
          </a:stretch>
        </p:blipFill>
        <p:spPr>
          <a:xfrm>
            <a:off x="5080000" y="276008"/>
            <a:ext cx="6926083" cy="6031664"/>
          </a:xfrm>
          <a:prstGeom prst="rect">
            <a:avLst/>
          </a:prstGeom>
        </p:spPr>
      </p:pic>
    </p:spTree>
    <p:extLst>
      <p:ext uri="{BB962C8B-B14F-4D97-AF65-F5344CB8AC3E}">
        <p14:creationId xmlns:p14="http://schemas.microsoft.com/office/powerpoint/2010/main" val="150676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F0A6-5A9E-1566-6357-C57F92C55824}"/>
              </a:ext>
            </a:extLst>
          </p:cNvPr>
          <p:cNvSpPr>
            <a:spLocks noGrp="1"/>
          </p:cNvSpPr>
          <p:nvPr>
            <p:ph type="title"/>
          </p:nvPr>
        </p:nvSpPr>
        <p:spPr/>
        <p:txBody>
          <a:bodyPr/>
          <a:lstStyle/>
          <a:p>
            <a:r>
              <a:rPr lang="en-US" dirty="0"/>
              <a:t>WORKING</a:t>
            </a:r>
            <a:endParaRPr lang="en-IN" dirty="0"/>
          </a:p>
        </p:txBody>
      </p:sp>
      <p:sp>
        <p:nvSpPr>
          <p:cNvPr id="3" name="Content Placeholder 2">
            <a:extLst>
              <a:ext uri="{FF2B5EF4-FFF2-40B4-BE49-F238E27FC236}">
                <a16:creationId xmlns:a16="http://schemas.microsoft.com/office/drawing/2014/main" id="{8C36AF7F-CEB0-B5A4-F57F-B5AD5E372529}"/>
              </a:ext>
            </a:extLst>
          </p:cNvPr>
          <p:cNvSpPr>
            <a:spLocks noGrp="1"/>
          </p:cNvSpPr>
          <p:nvPr>
            <p:ph idx="1"/>
          </p:nvPr>
        </p:nvSpPr>
        <p:spPr/>
        <p:txBody>
          <a:bodyPr>
            <a:normAutofit fontScale="92500" lnSpcReduction="10000"/>
          </a:bodyPr>
          <a:lstStyle/>
          <a:p>
            <a:r>
              <a:rPr lang="en-US" sz="2000" dirty="0"/>
              <a:t>First the user has to register through the registration page </a:t>
            </a:r>
          </a:p>
          <a:p>
            <a:r>
              <a:rPr lang="en-US" sz="2000" dirty="0"/>
              <a:t>Then the user has to login using  his user id and password </a:t>
            </a:r>
          </a:p>
          <a:p>
            <a:r>
              <a:rPr lang="en-US" sz="2000" dirty="0"/>
              <a:t>Then he will be directed to the main page </a:t>
            </a:r>
          </a:p>
          <a:p>
            <a:r>
              <a:rPr lang="en-US" sz="2000" dirty="0"/>
              <a:t>The main page consists of customer details , order , logout  buttons </a:t>
            </a:r>
          </a:p>
          <a:p>
            <a:r>
              <a:rPr lang="en-US" sz="2000" dirty="0"/>
              <a:t>In customer window the details of customer will be added .The details of customer can be retrieved using the customer id or customer mobile no </a:t>
            </a:r>
          </a:p>
          <a:p>
            <a:r>
              <a:rPr lang="en-US" sz="2000" dirty="0"/>
              <a:t>In Order window we can opt for the desired item and we can specify its quantity </a:t>
            </a:r>
          </a:p>
          <a:p>
            <a:r>
              <a:rPr lang="en-US" sz="2000" dirty="0"/>
              <a:t>On the right hand side we can generate the bill according to our order and can save in the system </a:t>
            </a:r>
          </a:p>
          <a:p>
            <a:r>
              <a:rPr lang="en-US" sz="2000" dirty="0"/>
              <a:t>The last button is of logout with the help of which we are directed back to the login page and we exist the main page</a:t>
            </a:r>
            <a:endParaRPr lang="en-IN" sz="2000" dirty="0"/>
          </a:p>
        </p:txBody>
      </p:sp>
      <p:sp>
        <p:nvSpPr>
          <p:cNvPr id="4" name="Date Placeholder 3">
            <a:extLst>
              <a:ext uri="{FF2B5EF4-FFF2-40B4-BE49-F238E27FC236}">
                <a16:creationId xmlns:a16="http://schemas.microsoft.com/office/drawing/2014/main" id="{6BD0D60E-3215-E4CD-DB7A-BEF50286402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3D4A4B2-CF21-1CDE-4B84-1F261ECF93C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D21990C-B543-0D74-BA2A-5B2B5EEEAD81}"/>
              </a:ext>
            </a:extLst>
          </p:cNvPr>
          <p:cNvSpPr>
            <a:spLocks noGrp="1"/>
          </p:cNvSpPr>
          <p:nvPr>
            <p:ph type="sldNum" sz="quarter" idx="12"/>
          </p:nvPr>
        </p:nvSpPr>
        <p:spPr/>
        <p:txBody>
          <a:bodyPr/>
          <a:lstStyle/>
          <a:p>
            <a:fld id="{58FB4751-880F-D840-AAA9-3A15815CC996}" type="slidenum">
              <a:rPr lang="en-US" smtClean="0"/>
              <a:t>13</a:t>
            </a:fld>
            <a:endParaRPr lang="en-US" dirty="0"/>
          </a:p>
        </p:txBody>
      </p:sp>
    </p:spTree>
    <p:extLst>
      <p:ext uri="{BB962C8B-B14F-4D97-AF65-F5344CB8AC3E}">
        <p14:creationId xmlns:p14="http://schemas.microsoft.com/office/powerpoint/2010/main" val="217526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3B13-7D76-6326-46BD-059F387954D2}"/>
              </a:ext>
            </a:extLst>
          </p:cNvPr>
          <p:cNvSpPr>
            <a:spLocks noGrp="1"/>
          </p:cNvSpPr>
          <p:nvPr>
            <p:ph type="title"/>
          </p:nvPr>
        </p:nvSpPr>
        <p:spPr/>
        <p:txBody>
          <a:bodyPr/>
          <a:lstStyle/>
          <a:p>
            <a:r>
              <a:rPr lang="en-US" dirty="0"/>
              <a:t>REQUIREMENT</a:t>
            </a:r>
            <a:endParaRPr lang="en-IN" dirty="0"/>
          </a:p>
        </p:txBody>
      </p:sp>
      <p:sp>
        <p:nvSpPr>
          <p:cNvPr id="3" name="Content Placeholder 2">
            <a:extLst>
              <a:ext uri="{FF2B5EF4-FFF2-40B4-BE49-F238E27FC236}">
                <a16:creationId xmlns:a16="http://schemas.microsoft.com/office/drawing/2014/main" id="{FA3BA858-B83C-A7E5-A502-A20CFF1CD943}"/>
              </a:ext>
            </a:extLst>
          </p:cNvPr>
          <p:cNvSpPr>
            <a:spLocks noGrp="1"/>
          </p:cNvSpPr>
          <p:nvPr>
            <p:ph idx="1"/>
          </p:nvPr>
        </p:nvSpPr>
        <p:spPr/>
        <p:txBody>
          <a:bodyPr>
            <a:normAutofit/>
          </a:bodyPr>
          <a:lstStyle/>
          <a:p>
            <a:r>
              <a:rPr lang="en-US" sz="2000" b="0" i="0" u="none" strike="noStrike" dirty="0">
                <a:effectLst/>
                <a:latin typeface="Century Gothic" panose="020B0502020202020204" pitchFamily="34" charset="0"/>
              </a:rPr>
              <a:t>OS platform : Windows 7 or above.</a:t>
            </a:r>
          </a:p>
          <a:p>
            <a:endParaRPr lang="en-US" sz="2000" dirty="0">
              <a:latin typeface="Century Gothic" panose="020B0502020202020204" pitchFamily="34" charset="0"/>
            </a:endParaRPr>
          </a:p>
          <a:p>
            <a:r>
              <a:rPr lang="en-IN" sz="2000" b="0" i="0" u="none" strike="noStrike" dirty="0">
                <a:effectLst/>
                <a:latin typeface="Century Gothic" panose="020B0502020202020204" pitchFamily="34" charset="0"/>
              </a:rPr>
              <a:t>Front end : python GUI.</a:t>
            </a:r>
          </a:p>
          <a:p>
            <a:endParaRPr lang="en-IN" sz="2000" dirty="0">
              <a:latin typeface="Century Gothic" panose="020B0502020202020204" pitchFamily="34" charset="0"/>
            </a:endParaRPr>
          </a:p>
          <a:p>
            <a:r>
              <a:rPr lang="en-IN" sz="2000" b="0" i="0" u="none" strike="noStrike" dirty="0">
                <a:effectLst/>
                <a:latin typeface="Century Gothic" panose="020B0502020202020204" pitchFamily="34" charset="0"/>
              </a:rPr>
              <a:t>Back end  : python.</a:t>
            </a:r>
          </a:p>
          <a:p>
            <a:endParaRPr lang="en-IN" sz="2000" dirty="0">
              <a:latin typeface="Century Gothic" panose="020B0502020202020204" pitchFamily="34" charset="0"/>
            </a:endParaRPr>
          </a:p>
          <a:p>
            <a:r>
              <a:rPr lang="en-IN" sz="2000" b="0" i="0" u="none" strike="noStrike" dirty="0">
                <a:effectLst/>
                <a:latin typeface="Century Gothic" panose="020B0502020202020204" pitchFamily="34" charset="0"/>
              </a:rPr>
              <a:t>Compiler : </a:t>
            </a:r>
            <a:r>
              <a:rPr lang="en-IN" sz="2000" b="0" i="0" u="none" strike="noStrike" dirty="0" err="1">
                <a:effectLst/>
                <a:latin typeface="Century Gothic" panose="020B0502020202020204" pitchFamily="34" charset="0"/>
              </a:rPr>
              <a:t>pycharm</a:t>
            </a:r>
            <a:r>
              <a:rPr lang="en-IN" sz="2000" b="0" i="0" u="none" strike="noStrike" dirty="0">
                <a:effectLst/>
                <a:latin typeface="Century Gothic" panose="020B0502020202020204" pitchFamily="34" charset="0"/>
              </a:rPr>
              <a:t>.</a:t>
            </a:r>
          </a:p>
          <a:p>
            <a:endParaRPr lang="en-IN" sz="2000" dirty="0">
              <a:latin typeface="Century Gothic" panose="020B0502020202020204" pitchFamily="34" charset="0"/>
            </a:endParaRPr>
          </a:p>
          <a:p>
            <a:r>
              <a:rPr lang="en-US" sz="2000" b="0" i="0" u="none" strike="noStrike" dirty="0">
                <a:effectLst/>
                <a:latin typeface="Century Gothic" panose="020B0502020202020204" pitchFamily="34" charset="0"/>
              </a:rPr>
              <a:t>Browser : Google Chrome or any supported browser</a:t>
            </a:r>
            <a:endParaRPr lang="en-IN" sz="2000" dirty="0"/>
          </a:p>
        </p:txBody>
      </p:sp>
      <p:sp>
        <p:nvSpPr>
          <p:cNvPr id="4" name="Date Placeholder 3">
            <a:extLst>
              <a:ext uri="{FF2B5EF4-FFF2-40B4-BE49-F238E27FC236}">
                <a16:creationId xmlns:a16="http://schemas.microsoft.com/office/drawing/2014/main" id="{B49F71DC-7F12-07E2-AC2C-155A63C1527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2A2CC7A-E1DB-3E10-74C1-D1DD959D8F0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966D6DB-C239-6CCF-B60C-F53FBAEBD2C6}"/>
              </a:ext>
            </a:extLst>
          </p:cNvPr>
          <p:cNvSpPr>
            <a:spLocks noGrp="1"/>
          </p:cNvSpPr>
          <p:nvPr>
            <p:ph type="sldNum" sz="quarter" idx="12"/>
          </p:nvPr>
        </p:nvSpPr>
        <p:spPr/>
        <p:txBody>
          <a:bodyPr/>
          <a:lstStyle/>
          <a:p>
            <a:fld id="{58FB4751-880F-D840-AAA9-3A15815CC996}" type="slidenum">
              <a:rPr lang="en-US" smtClean="0"/>
              <a:t>14</a:t>
            </a:fld>
            <a:endParaRPr lang="en-US" dirty="0"/>
          </a:p>
        </p:txBody>
      </p:sp>
    </p:spTree>
    <p:extLst>
      <p:ext uri="{BB962C8B-B14F-4D97-AF65-F5344CB8AC3E}">
        <p14:creationId xmlns:p14="http://schemas.microsoft.com/office/powerpoint/2010/main" val="206566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AEF8-D041-4084-2AE4-84AE33B666F0}"/>
              </a:ext>
            </a:extLst>
          </p:cNvPr>
          <p:cNvSpPr>
            <a:spLocks noGrp="1"/>
          </p:cNvSpPr>
          <p:nvPr>
            <p:ph type="title"/>
          </p:nvPr>
        </p:nvSpPr>
        <p:spPr/>
        <p:txBody>
          <a:bodyPr/>
          <a:lstStyle/>
          <a:p>
            <a:r>
              <a:rPr lang="en-US" dirty="0"/>
              <a:t>RESULT</a:t>
            </a:r>
            <a:endParaRPr lang="en-IN" dirty="0"/>
          </a:p>
        </p:txBody>
      </p:sp>
      <p:pic>
        <p:nvPicPr>
          <p:cNvPr id="8" name="Content Placeholder 7">
            <a:extLst>
              <a:ext uri="{FF2B5EF4-FFF2-40B4-BE49-F238E27FC236}">
                <a16:creationId xmlns:a16="http://schemas.microsoft.com/office/drawing/2014/main" id="{07C7D803-3BED-F519-E426-05C7C0E685FC}"/>
              </a:ext>
            </a:extLst>
          </p:cNvPr>
          <p:cNvPicPr>
            <a:picLocks noGrp="1" noChangeAspect="1"/>
          </p:cNvPicPr>
          <p:nvPr>
            <p:ph idx="1"/>
          </p:nvPr>
        </p:nvPicPr>
        <p:blipFill>
          <a:blip r:embed="rId2"/>
          <a:stretch>
            <a:fillRect/>
          </a:stretch>
        </p:blipFill>
        <p:spPr>
          <a:xfrm>
            <a:off x="537664" y="1865718"/>
            <a:ext cx="5558336" cy="3126564"/>
          </a:xfrm>
        </p:spPr>
      </p:pic>
      <p:sp>
        <p:nvSpPr>
          <p:cNvPr id="4" name="Date Placeholder 3">
            <a:extLst>
              <a:ext uri="{FF2B5EF4-FFF2-40B4-BE49-F238E27FC236}">
                <a16:creationId xmlns:a16="http://schemas.microsoft.com/office/drawing/2014/main" id="{D543A7F2-71C1-CBC7-8E48-23141DBAE94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E685A27-A328-8D4E-3606-9B68E49A926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FDFD61-F0F3-0F09-47DD-30BA020D2A11}"/>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10" name="Picture 9">
            <a:extLst>
              <a:ext uri="{FF2B5EF4-FFF2-40B4-BE49-F238E27FC236}">
                <a16:creationId xmlns:a16="http://schemas.microsoft.com/office/drawing/2014/main" id="{58921B1B-B9A4-764A-9F7A-CDEAD9BBFCD3}"/>
              </a:ext>
            </a:extLst>
          </p:cNvPr>
          <p:cNvPicPr>
            <a:picLocks noChangeAspect="1"/>
          </p:cNvPicPr>
          <p:nvPr/>
        </p:nvPicPr>
        <p:blipFill>
          <a:blip r:embed="rId3"/>
          <a:stretch>
            <a:fillRect/>
          </a:stretch>
        </p:blipFill>
        <p:spPr>
          <a:xfrm>
            <a:off x="6364718" y="1855336"/>
            <a:ext cx="5558335" cy="3207552"/>
          </a:xfrm>
          <a:prstGeom prst="rect">
            <a:avLst/>
          </a:prstGeom>
        </p:spPr>
      </p:pic>
    </p:spTree>
    <p:extLst>
      <p:ext uri="{BB962C8B-B14F-4D97-AF65-F5344CB8AC3E}">
        <p14:creationId xmlns:p14="http://schemas.microsoft.com/office/powerpoint/2010/main" val="426901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8443-69CB-996E-DB7B-37622FA63D15}"/>
              </a:ext>
            </a:extLst>
          </p:cNvPr>
          <p:cNvSpPr>
            <a:spLocks noGrp="1"/>
          </p:cNvSpPr>
          <p:nvPr>
            <p:ph type="title"/>
          </p:nvPr>
        </p:nvSpPr>
        <p:spPr/>
        <p:txBody>
          <a:bodyPr/>
          <a:lstStyle/>
          <a:p>
            <a:r>
              <a:rPr lang="en-US" dirty="0"/>
              <a:t>RESULT</a:t>
            </a:r>
            <a:endParaRPr lang="en-IN" dirty="0"/>
          </a:p>
        </p:txBody>
      </p:sp>
      <p:pic>
        <p:nvPicPr>
          <p:cNvPr id="8" name="Content Placeholder 7">
            <a:extLst>
              <a:ext uri="{FF2B5EF4-FFF2-40B4-BE49-F238E27FC236}">
                <a16:creationId xmlns:a16="http://schemas.microsoft.com/office/drawing/2014/main" id="{B41AD748-101C-FE0C-33DA-0A7B124A0146}"/>
              </a:ext>
            </a:extLst>
          </p:cNvPr>
          <p:cNvPicPr>
            <a:picLocks noGrp="1" noChangeAspect="1"/>
          </p:cNvPicPr>
          <p:nvPr>
            <p:ph idx="1"/>
          </p:nvPr>
        </p:nvPicPr>
        <p:blipFill>
          <a:blip r:embed="rId2"/>
          <a:stretch>
            <a:fillRect/>
          </a:stretch>
        </p:blipFill>
        <p:spPr>
          <a:xfrm>
            <a:off x="274320" y="1941580"/>
            <a:ext cx="5366084" cy="3448568"/>
          </a:xfrm>
        </p:spPr>
      </p:pic>
      <p:sp>
        <p:nvSpPr>
          <p:cNvPr id="4" name="Date Placeholder 3">
            <a:extLst>
              <a:ext uri="{FF2B5EF4-FFF2-40B4-BE49-F238E27FC236}">
                <a16:creationId xmlns:a16="http://schemas.microsoft.com/office/drawing/2014/main" id="{BA20453A-1A13-F5BB-094C-831FE9CA6CF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BD13EC8-3351-B2B1-AFA3-EAD382D126F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50DB0F-2780-FC3F-F1E5-F958F8CA6465}"/>
              </a:ext>
            </a:extLst>
          </p:cNvPr>
          <p:cNvSpPr>
            <a:spLocks noGrp="1"/>
          </p:cNvSpPr>
          <p:nvPr>
            <p:ph type="sldNum" sz="quarter" idx="12"/>
          </p:nvPr>
        </p:nvSpPr>
        <p:spPr/>
        <p:txBody>
          <a:bodyPr/>
          <a:lstStyle/>
          <a:p>
            <a:fld id="{58FB4751-880F-D840-AAA9-3A15815CC996}" type="slidenum">
              <a:rPr lang="en-US" smtClean="0"/>
              <a:t>16</a:t>
            </a:fld>
            <a:endParaRPr lang="en-US" dirty="0"/>
          </a:p>
        </p:txBody>
      </p:sp>
      <p:pic>
        <p:nvPicPr>
          <p:cNvPr id="10" name="Picture 9">
            <a:extLst>
              <a:ext uri="{FF2B5EF4-FFF2-40B4-BE49-F238E27FC236}">
                <a16:creationId xmlns:a16="http://schemas.microsoft.com/office/drawing/2014/main" id="{37AD7E9B-88EE-7160-476E-6DAA49ED9E0E}"/>
              </a:ext>
            </a:extLst>
          </p:cNvPr>
          <p:cNvPicPr>
            <a:picLocks noChangeAspect="1"/>
          </p:cNvPicPr>
          <p:nvPr/>
        </p:nvPicPr>
        <p:blipFill>
          <a:blip r:embed="rId3"/>
          <a:stretch>
            <a:fillRect/>
          </a:stretch>
        </p:blipFill>
        <p:spPr>
          <a:xfrm>
            <a:off x="5970432" y="2014194"/>
            <a:ext cx="5802870" cy="3375954"/>
          </a:xfrm>
          <a:prstGeom prst="rect">
            <a:avLst/>
          </a:prstGeom>
        </p:spPr>
      </p:pic>
    </p:spTree>
    <p:extLst>
      <p:ext uri="{BB962C8B-B14F-4D97-AF65-F5344CB8AC3E}">
        <p14:creationId xmlns:p14="http://schemas.microsoft.com/office/powerpoint/2010/main" val="64531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D269-773E-6B5E-1E76-6787B26B7E39}"/>
              </a:ext>
            </a:extLst>
          </p:cNvPr>
          <p:cNvSpPr>
            <a:spLocks noGrp="1"/>
          </p:cNvSpPr>
          <p:nvPr>
            <p:ph type="title"/>
          </p:nvPr>
        </p:nvSpPr>
        <p:spPr/>
        <p:txBody>
          <a:bodyPr/>
          <a:lstStyle/>
          <a:p>
            <a:r>
              <a:rPr lang="en-US" dirty="0"/>
              <a:t>RESULT</a:t>
            </a:r>
            <a:endParaRPr lang="en-IN" dirty="0"/>
          </a:p>
        </p:txBody>
      </p:sp>
      <p:pic>
        <p:nvPicPr>
          <p:cNvPr id="8" name="Content Placeholder 7">
            <a:extLst>
              <a:ext uri="{FF2B5EF4-FFF2-40B4-BE49-F238E27FC236}">
                <a16:creationId xmlns:a16="http://schemas.microsoft.com/office/drawing/2014/main" id="{77855ABD-6C6C-5006-A914-6ED87D7EE755}"/>
              </a:ext>
            </a:extLst>
          </p:cNvPr>
          <p:cNvPicPr>
            <a:picLocks noGrp="1" noChangeAspect="1"/>
          </p:cNvPicPr>
          <p:nvPr>
            <p:ph idx="1"/>
          </p:nvPr>
        </p:nvPicPr>
        <p:blipFill>
          <a:blip r:embed="rId2"/>
          <a:stretch>
            <a:fillRect/>
          </a:stretch>
        </p:blipFill>
        <p:spPr>
          <a:xfrm>
            <a:off x="529389" y="1868981"/>
            <a:ext cx="5566611" cy="3695056"/>
          </a:xfrm>
        </p:spPr>
      </p:pic>
      <p:sp>
        <p:nvSpPr>
          <p:cNvPr id="4" name="Date Placeholder 3">
            <a:extLst>
              <a:ext uri="{FF2B5EF4-FFF2-40B4-BE49-F238E27FC236}">
                <a16:creationId xmlns:a16="http://schemas.microsoft.com/office/drawing/2014/main" id="{1C58CEA3-3938-CD89-F711-89D2FB672F1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0235E0B-DD0B-FB09-26AA-6923DBEBDD5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E1A913-0D89-53D7-DAD7-4E51EBAE4B5F}"/>
              </a:ext>
            </a:extLst>
          </p:cNvPr>
          <p:cNvSpPr>
            <a:spLocks noGrp="1"/>
          </p:cNvSpPr>
          <p:nvPr>
            <p:ph type="sldNum" sz="quarter" idx="12"/>
          </p:nvPr>
        </p:nvSpPr>
        <p:spPr/>
        <p:txBody>
          <a:bodyPr/>
          <a:lstStyle/>
          <a:p>
            <a:fld id="{58FB4751-880F-D840-AAA9-3A15815CC996}" type="slidenum">
              <a:rPr lang="en-US" smtClean="0"/>
              <a:t>17</a:t>
            </a:fld>
            <a:endParaRPr lang="en-US" dirty="0"/>
          </a:p>
        </p:txBody>
      </p:sp>
      <p:pic>
        <p:nvPicPr>
          <p:cNvPr id="10" name="Picture 9">
            <a:extLst>
              <a:ext uri="{FF2B5EF4-FFF2-40B4-BE49-F238E27FC236}">
                <a16:creationId xmlns:a16="http://schemas.microsoft.com/office/drawing/2014/main" id="{56633288-4D18-FF2C-DE63-60A0903D7131}"/>
              </a:ext>
            </a:extLst>
          </p:cNvPr>
          <p:cNvPicPr>
            <a:picLocks noChangeAspect="1"/>
          </p:cNvPicPr>
          <p:nvPr/>
        </p:nvPicPr>
        <p:blipFill>
          <a:blip r:embed="rId3"/>
          <a:stretch>
            <a:fillRect/>
          </a:stretch>
        </p:blipFill>
        <p:spPr>
          <a:xfrm>
            <a:off x="6230752" y="2014194"/>
            <a:ext cx="5566611" cy="3404829"/>
          </a:xfrm>
          <a:prstGeom prst="rect">
            <a:avLst/>
          </a:prstGeom>
        </p:spPr>
      </p:pic>
    </p:spTree>
    <p:extLst>
      <p:ext uri="{BB962C8B-B14F-4D97-AF65-F5344CB8AC3E}">
        <p14:creationId xmlns:p14="http://schemas.microsoft.com/office/powerpoint/2010/main" val="334185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27F8-A9DE-74D8-3067-6DBC6DE3A567}"/>
              </a:ext>
            </a:extLst>
          </p:cNvPr>
          <p:cNvSpPr>
            <a:spLocks noGrp="1"/>
          </p:cNvSpPr>
          <p:nvPr>
            <p:ph type="title"/>
          </p:nvPr>
        </p:nvSpPr>
        <p:spPr/>
        <p:txBody>
          <a:bodyPr/>
          <a:lstStyle/>
          <a:p>
            <a:r>
              <a:rPr lang="en-US" dirty="0"/>
              <a:t>RESULT</a:t>
            </a:r>
            <a:endParaRPr lang="en-IN" dirty="0"/>
          </a:p>
        </p:txBody>
      </p:sp>
      <p:pic>
        <p:nvPicPr>
          <p:cNvPr id="8" name="Content Placeholder 7">
            <a:extLst>
              <a:ext uri="{FF2B5EF4-FFF2-40B4-BE49-F238E27FC236}">
                <a16:creationId xmlns:a16="http://schemas.microsoft.com/office/drawing/2014/main" id="{68759FFA-16EB-5248-1CB7-DE7CF1605BF7}"/>
              </a:ext>
            </a:extLst>
          </p:cNvPr>
          <p:cNvPicPr>
            <a:picLocks noGrp="1" noChangeAspect="1"/>
          </p:cNvPicPr>
          <p:nvPr>
            <p:ph idx="1"/>
          </p:nvPr>
        </p:nvPicPr>
        <p:blipFill>
          <a:blip r:embed="rId2"/>
          <a:stretch>
            <a:fillRect/>
          </a:stretch>
        </p:blipFill>
        <p:spPr>
          <a:xfrm>
            <a:off x="159322" y="1821263"/>
            <a:ext cx="5716396" cy="3215473"/>
          </a:xfrm>
        </p:spPr>
      </p:pic>
      <p:sp>
        <p:nvSpPr>
          <p:cNvPr id="4" name="Date Placeholder 3">
            <a:extLst>
              <a:ext uri="{FF2B5EF4-FFF2-40B4-BE49-F238E27FC236}">
                <a16:creationId xmlns:a16="http://schemas.microsoft.com/office/drawing/2014/main" id="{22B2332A-371E-D435-D9C2-638D6292C9A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FD3C87-7024-1B78-96C8-4F3F7DA70B6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19B72C8-72D2-50C2-9AE3-EA2AEF47D925}"/>
              </a:ext>
            </a:extLst>
          </p:cNvPr>
          <p:cNvSpPr>
            <a:spLocks noGrp="1"/>
          </p:cNvSpPr>
          <p:nvPr>
            <p:ph type="sldNum" sz="quarter" idx="12"/>
          </p:nvPr>
        </p:nvSpPr>
        <p:spPr/>
        <p:txBody>
          <a:bodyPr/>
          <a:lstStyle/>
          <a:p>
            <a:fld id="{58FB4751-880F-D840-AAA9-3A15815CC996}" type="slidenum">
              <a:rPr lang="en-US" smtClean="0"/>
              <a:t>18</a:t>
            </a:fld>
            <a:endParaRPr lang="en-US" dirty="0"/>
          </a:p>
        </p:txBody>
      </p:sp>
      <p:pic>
        <p:nvPicPr>
          <p:cNvPr id="10" name="Picture 9">
            <a:extLst>
              <a:ext uri="{FF2B5EF4-FFF2-40B4-BE49-F238E27FC236}">
                <a16:creationId xmlns:a16="http://schemas.microsoft.com/office/drawing/2014/main" id="{F880645C-32EE-14EC-EBFB-E6035C33388E}"/>
              </a:ext>
            </a:extLst>
          </p:cNvPr>
          <p:cNvPicPr>
            <a:picLocks noChangeAspect="1"/>
          </p:cNvPicPr>
          <p:nvPr/>
        </p:nvPicPr>
        <p:blipFill>
          <a:blip r:embed="rId3"/>
          <a:stretch>
            <a:fillRect/>
          </a:stretch>
        </p:blipFill>
        <p:spPr>
          <a:xfrm>
            <a:off x="6096000" y="1641107"/>
            <a:ext cx="5945204" cy="3575786"/>
          </a:xfrm>
          <a:prstGeom prst="rect">
            <a:avLst/>
          </a:prstGeom>
        </p:spPr>
      </p:pic>
    </p:spTree>
    <p:extLst>
      <p:ext uri="{BB962C8B-B14F-4D97-AF65-F5344CB8AC3E}">
        <p14:creationId xmlns:p14="http://schemas.microsoft.com/office/powerpoint/2010/main" val="506623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2472-3F3E-D66C-3907-395ACB1E1650}"/>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23F992FE-48E8-99B4-C9BB-BCEAB775D572}"/>
              </a:ext>
            </a:extLst>
          </p:cNvPr>
          <p:cNvPicPr>
            <a:picLocks noGrp="1" noChangeAspect="1"/>
          </p:cNvPicPr>
          <p:nvPr>
            <p:ph idx="1"/>
          </p:nvPr>
        </p:nvPicPr>
        <p:blipFill>
          <a:blip r:embed="rId2"/>
          <a:stretch>
            <a:fillRect/>
          </a:stretch>
        </p:blipFill>
        <p:spPr>
          <a:xfrm>
            <a:off x="274320" y="2293522"/>
            <a:ext cx="5375709" cy="2066722"/>
          </a:xfrm>
        </p:spPr>
      </p:pic>
      <p:sp>
        <p:nvSpPr>
          <p:cNvPr id="4" name="Date Placeholder 3">
            <a:extLst>
              <a:ext uri="{FF2B5EF4-FFF2-40B4-BE49-F238E27FC236}">
                <a16:creationId xmlns:a16="http://schemas.microsoft.com/office/drawing/2014/main" id="{2F3BD57A-87A7-2CCF-7767-764DAAF991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09EDB30-8B8E-BFF7-CEA1-CCCDB863784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3C84DFB-7A79-8693-643A-AC958F07B401}"/>
              </a:ext>
            </a:extLst>
          </p:cNvPr>
          <p:cNvSpPr>
            <a:spLocks noGrp="1"/>
          </p:cNvSpPr>
          <p:nvPr>
            <p:ph type="sldNum" sz="quarter" idx="12"/>
          </p:nvPr>
        </p:nvSpPr>
        <p:spPr/>
        <p:txBody>
          <a:bodyPr/>
          <a:lstStyle/>
          <a:p>
            <a:fld id="{58FB4751-880F-D840-AAA9-3A15815CC996}" type="slidenum">
              <a:rPr lang="en-US" smtClean="0"/>
              <a:t>19</a:t>
            </a:fld>
            <a:endParaRPr lang="en-US" dirty="0"/>
          </a:p>
        </p:txBody>
      </p:sp>
      <p:pic>
        <p:nvPicPr>
          <p:cNvPr id="10" name="Picture 9">
            <a:extLst>
              <a:ext uri="{FF2B5EF4-FFF2-40B4-BE49-F238E27FC236}">
                <a16:creationId xmlns:a16="http://schemas.microsoft.com/office/drawing/2014/main" id="{889042FF-5519-CF0A-7ED5-270F9B83ABB0}"/>
              </a:ext>
            </a:extLst>
          </p:cNvPr>
          <p:cNvPicPr>
            <a:picLocks noChangeAspect="1"/>
          </p:cNvPicPr>
          <p:nvPr/>
        </p:nvPicPr>
        <p:blipFill>
          <a:blip r:embed="rId3"/>
          <a:stretch>
            <a:fillRect/>
          </a:stretch>
        </p:blipFill>
        <p:spPr>
          <a:xfrm>
            <a:off x="5650029" y="2347628"/>
            <a:ext cx="6541971" cy="2647884"/>
          </a:xfrm>
          <a:prstGeom prst="rect">
            <a:avLst/>
          </a:prstGeom>
        </p:spPr>
      </p:pic>
    </p:spTree>
    <p:extLst>
      <p:ext uri="{BB962C8B-B14F-4D97-AF65-F5344CB8AC3E}">
        <p14:creationId xmlns:p14="http://schemas.microsoft.com/office/powerpoint/2010/main" val="349684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0054-BB66-A425-F4EB-0E25C2FB0D2A}"/>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7A4C9411-35A0-EFA2-D5A0-BE404B518DCA}"/>
              </a:ext>
            </a:extLst>
          </p:cNvPr>
          <p:cNvSpPr>
            <a:spLocks noGrp="1"/>
          </p:cNvSpPr>
          <p:nvPr>
            <p:ph idx="1"/>
          </p:nvPr>
        </p:nvSpPr>
        <p:spPr/>
        <p:txBody>
          <a:bodyPr>
            <a:normAutofit/>
          </a:bodyPr>
          <a:lstStyle/>
          <a:p>
            <a:pPr rtl="0">
              <a:spcBef>
                <a:spcPts val="0"/>
              </a:spcBef>
              <a:spcAft>
                <a:spcPts val="0"/>
              </a:spcAft>
            </a:pPr>
            <a:r>
              <a:rPr lang="en-US" sz="1800" b="1" i="0" u="none" strike="noStrike" dirty="0">
                <a:effectLst/>
                <a:latin typeface="Century Gothic" panose="020B0502020202020204" pitchFamily="34" charset="0"/>
              </a:rPr>
              <a:t>1. INTRODUCTION</a:t>
            </a:r>
          </a:p>
          <a:p>
            <a:pPr rtl="0">
              <a:spcBef>
                <a:spcPts val="0"/>
              </a:spcBef>
              <a:spcAft>
                <a:spcPts val="0"/>
              </a:spcAft>
            </a:pPr>
            <a:r>
              <a:rPr lang="en-US" b="1" dirty="0">
                <a:latin typeface="Century Gothic" panose="020B0502020202020204" pitchFamily="34" charset="0"/>
              </a:rPr>
              <a:t>2. PROPOSED SYSTEM</a:t>
            </a:r>
          </a:p>
          <a:p>
            <a:pPr rtl="0">
              <a:spcBef>
                <a:spcPts val="0"/>
              </a:spcBef>
              <a:spcAft>
                <a:spcPts val="0"/>
              </a:spcAft>
            </a:pPr>
            <a:r>
              <a:rPr lang="en-US" b="1" dirty="0">
                <a:effectLst/>
                <a:latin typeface="Century Gothic" panose="020B0502020202020204" pitchFamily="34" charset="0"/>
              </a:rPr>
              <a:t>3. TECHNOLOGY USED</a:t>
            </a:r>
          </a:p>
          <a:p>
            <a:pPr rtl="0">
              <a:spcBef>
                <a:spcPts val="0"/>
              </a:spcBef>
              <a:spcAft>
                <a:spcPts val="0"/>
              </a:spcAft>
            </a:pPr>
            <a:r>
              <a:rPr lang="en-US" b="1" dirty="0">
                <a:latin typeface="Century Gothic" panose="020B0502020202020204" pitchFamily="34" charset="0"/>
              </a:rPr>
              <a:t>4. MODULE USED</a:t>
            </a:r>
          </a:p>
          <a:p>
            <a:pPr rtl="0">
              <a:spcBef>
                <a:spcPts val="0"/>
              </a:spcBef>
              <a:spcAft>
                <a:spcPts val="0"/>
              </a:spcAft>
            </a:pPr>
            <a:r>
              <a:rPr lang="en-US" b="1" dirty="0">
                <a:effectLst/>
                <a:latin typeface="Century Gothic" panose="020B0502020202020204" pitchFamily="34" charset="0"/>
              </a:rPr>
              <a:t>5. MOTIVATION</a:t>
            </a:r>
          </a:p>
          <a:p>
            <a:pPr rtl="0">
              <a:spcBef>
                <a:spcPts val="0"/>
              </a:spcBef>
              <a:spcAft>
                <a:spcPts val="0"/>
              </a:spcAft>
            </a:pPr>
            <a:r>
              <a:rPr lang="en-US" b="1" dirty="0">
                <a:latin typeface="Century Gothic" panose="020B0502020202020204" pitchFamily="34" charset="0"/>
              </a:rPr>
              <a:t>6. ABSTRACT VIEW</a:t>
            </a:r>
          </a:p>
          <a:p>
            <a:pPr rtl="0">
              <a:spcBef>
                <a:spcPts val="0"/>
              </a:spcBef>
              <a:spcAft>
                <a:spcPts val="0"/>
              </a:spcAft>
            </a:pPr>
            <a:r>
              <a:rPr lang="en-US" b="1" dirty="0">
                <a:effectLst/>
                <a:latin typeface="Century Gothic" panose="020B0502020202020204" pitchFamily="34" charset="0"/>
              </a:rPr>
              <a:t>7. LIMITATIONS OF THE SYSTEM</a:t>
            </a:r>
          </a:p>
          <a:p>
            <a:pPr rtl="0">
              <a:spcBef>
                <a:spcPts val="0"/>
              </a:spcBef>
              <a:spcAft>
                <a:spcPts val="0"/>
              </a:spcAft>
            </a:pPr>
            <a:r>
              <a:rPr lang="en-US" b="1" dirty="0">
                <a:latin typeface="Century Gothic" panose="020B0502020202020204" pitchFamily="34" charset="0"/>
              </a:rPr>
              <a:t>8. FLOWCHART</a:t>
            </a:r>
          </a:p>
          <a:p>
            <a:pPr rtl="0">
              <a:spcBef>
                <a:spcPts val="0"/>
              </a:spcBef>
              <a:spcAft>
                <a:spcPts val="0"/>
              </a:spcAft>
            </a:pPr>
            <a:r>
              <a:rPr lang="en-US" b="1" dirty="0">
                <a:effectLst/>
                <a:latin typeface="Century Gothic" panose="020B0502020202020204" pitchFamily="34" charset="0"/>
              </a:rPr>
              <a:t>9. WORKING</a:t>
            </a:r>
            <a:endParaRPr lang="en-US" b="1" dirty="0">
              <a:latin typeface="Century Gothic" panose="020B0502020202020204" pitchFamily="34" charset="0"/>
            </a:endParaRPr>
          </a:p>
          <a:p>
            <a:pPr rtl="0">
              <a:spcBef>
                <a:spcPts val="0"/>
              </a:spcBef>
              <a:spcAft>
                <a:spcPts val="0"/>
              </a:spcAft>
            </a:pPr>
            <a:r>
              <a:rPr lang="en-US" b="1" dirty="0">
                <a:latin typeface="Century Gothic" panose="020B0502020202020204" pitchFamily="34" charset="0"/>
              </a:rPr>
              <a:t>10. REQUIREMENTS</a:t>
            </a:r>
          </a:p>
          <a:p>
            <a:pPr rtl="0">
              <a:spcBef>
                <a:spcPts val="0"/>
              </a:spcBef>
              <a:spcAft>
                <a:spcPts val="0"/>
              </a:spcAft>
            </a:pPr>
            <a:r>
              <a:rPr lang="en-US" b="1" dirty="0">
                <a:latin typeface="Century Gothic" panose="020B0502020202020204" pitchFamily="34" charset="0"/>
              </a:rPr>
              <a:t>11.RESULT</a:t>
            </a:r>
          </a:p>
          <a:p>
            <a:pPr rtl="0">
              <a:spcBef>
                <a:spcPts val="0"/>
              </a:spcBef>
              <a:spcAft>
                <a:spcPts val="0"/>
              </a:spcAft>
            </a:pPr>
            <a:r>
              <a:rPr lang="en-US" b="1" dirty="0">
                <a:latin typeface="Century Gothic" panose="020B0502020202020204" pitchFamily="34" charset="0"/>
              </a:rPr>
              <a:t>12. FUTURE WORKS</a:t>
            </a:r>
          </a:p>
          <a:p>
            <a:pPr rtl="0">
              <a:spcBef>
                <a:spcPts val="0"/>
              </a:spcBef>
              <a:spcAft>
                <a:spcPts val="0"/>
              </a:spcAft>
            </a:pPr>
            <a:r>
              <a:rPr lang="en-US" b="1" dirty="0">
                <a:latin typeface="Century Gothic" panose="020B0502020202020204" pitchFamily="34" charset="0"/>
              </a:rPr>
              <a:t>13. REFERENCES</a:t>
            </a:r>
          </a:p>
          <a:p>
            <a:pPr rtl="0">
              <a:spcBef>
                <a:spcPts val="0"/>
              </a:spcBef>
              <a:spcAft>
                <a:spcPts val="0"/>
              </a:spcAft>
            </a:pPr>
            <a:r>
              <a:rPr lang="en-US" b="1" dirty="0">
                <a:latin typeface="Century Gothic" panose="020B0502020202020204" pitchFamily="34" charset="0"/>
              </a:rPr>
              <a:t>14. CONCLUSION</a:t>
            </a:r>
          </a:p>
          <a:p>
            <a:pPr rtl="0">
              <a:spcBef>
                <a:spcPts val="0"/>
              </a:spcBef>
              <a:spcAft>
                <a:spcPts val="0"/>
              </a:spcAft>
            </a:pPr>
            <a:endParaRPr lang="en-US" b="1" dirty="0">
              <a:latin typeface="Century Gothic" panose="020B0502020202020204" pitchFamily="34" charset="0"/>
            </a:endParaRPr>
          </a:p>
          <a:p>
            <a:pPr rtl="0">
              <a:spcBef>
                <a:spcPts val="0"/>
              </a:spcBef>
              <a:spcAft>
                <a:spcPts val="0"/>
              </a:spcAft>
            </a:pPr>
            <a:endParaRPr lang="en-US" b="1" dirty="0">
              <a:latin typeface="Century Gothic" panose="020B0502020202020204" pitchFamily="34" charset="0"/>
            </a:endParaRPr>
          </a:p>
          <a:p>
            <a:pPr marL="0" indent="0" rtl="0">
              <a:spcBef>
                <a:spcPts val="0"/>
              </a:spcBef>
              <a:spcAft>
                <a:spcPts val="0"/>
              </a:spcAft>
              <a:buNone/>
            </a:pPr>
            <a:endParaRPr lang="en-US" b="1" dirty="0">
              <a:effectLst/>
              <a:latin typeface="Century Gothic" panose="020B0502020202020204" pitchFamily="34" charset="0"/>
            </a:endParaRPr>
          </a:p>
          <a:p>
            <a:pPr rtl="0">
              <a:spcBef>
                <a:spcPts val="0"/>
              </a:spcBef>
              <a:spcAft>
                <a:spcPts val="0"/>
              </a:spcAft>
            </a:pPr>
            <a:endParaRPr lang="en-US" b="1" dirty="0">
              <a:effectLst/>
            </a:endParaRPr>
          </a:p>
        </p:txBody>
      </p:sp>
      <p:sp>
        <p:nvSpPr>
          <p:cNvPr id="4" name="Date Placeholder 3">
            <a:extLst>
              <a:ext uri="{FF2B5EF4-FFF2-40B4-BE49-F238E27FC236}">
                <a16:creationId xmlns:a16="http://schemas.microsoft.com/office/drawing/2014/main" id="{6213F013-5439-D2A9-0AA7-BECDE9E58E7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E17A534-1421-F32C-0AB1-E3D79BC7291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C36D749-B9F2-F2AF-2E79-E427EDD75A32}"/>
              </a:ext>
            </a:extLst>
          </p:cNvPr>
          <p:cNvSpPr>
            <a:spLocks noGrp="1"/>
          </p:cNvSpPr>
          <p:nvPr>
            <p:ph type="sldNum" sz="quarter" idx="12"/>
          </p:nvPr>
        </p:nvSpPr>
        <p:spPr/>
        <p:txBody>
          <a:bodyPr/>
          <a:lstStyle/>
          <a:p>
            <a:fld id="{58FB4751-880F-D840-AAA9-3A15815CC996}" type="slidenum">
              <a:rPr lang="en-US" smtClean="0"/>
              <a:t>2</a:t>
            </a:fld>
            <a:endParaRPr lang="en-US" dirty="0"/>
          </a:p>
        </p:txBody>
      </p:sp>
    </p:spTree>
    <p:extLst>
      <p:ext uri="{BB962C8B-B14F-4D97-AF65-F5344CB8AC3E}">
        <p14:creationId xmlns:p14="http://schemas.microsoft.com/office/powerpoint/2010/main" val="297576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AE1A-5284-65CD-86A6-9E7E17C86722}"/>
              </a:ext>
            </a:extLst>
          </p:cNvPr>
          <p:cNvSpPr>
            <a:spLocks noGrp="1"/>
          </p:cNvSpPr>
          <p:nvPr>
            <p:ph type="title"/>
          </p:nvPr>
        </p:nvSpPr>
        <p:spPr/>
        <p:txBody>
          <a:bodyPr/>
          <a:lstStyle/>
          <a:p>
            <a:r>
              <a:rPr lang="en-US" dirty="0"/>
              <a:t>FUTURE WORKS</a:t>
            </a:r>
            <a:endParaRPr lang="en-IN" dirty="0"/>
          </a:p>
        </p:txBody>
      </p:sp>
      <p:sp>
        <p:nvSpPr>
          <p:cNvPr id="3" name="Content Placeholder 2">
            <a:extLst>
              <a:ext uri="{FF2B5EF4-FFF2-40B4-BE49-F238E27FC236}">
                <a16:creationId xmlns:a16="http://schemas.microsoft.com/office/drawing/2014/main" id="{E0B1085E-A1FA-A989-C27A-047B72A3C77F}"/>
              </a:ext>
            </a:extLst>
          </p:cNvPr>
          <p:cNvSpPr>
            <a:spLocks noGrp="1"/>
          </p:cNvSpPr>
          <p:nvPr>
            <p:ph idx="1"/>
          </p:nvPr>
        </p:nvSpPr>
        <p:spPr/>
        <p:txBody>
          <a:bodyPr>
            <a:noAutofit/>
          </a:bodyPr>
          <a:lstStyle/>
          <a:p>
            <a:pPr rtl="0">
              <a:spcBef>
                <a:spcPts val="900"/>
              </a:spcBef>
              <a:spcAft>
                <a:spcPts val="0"/>
              </a:spcAft>
            </a:pPr>
            <a:r>
              <a:rPr lang="en-US" sz="2400" b="0" i="0" u="none" strike="noStrike" dirty="0">
                <a:effectLst/>
                <a:latin typeface="Century Gothic" panose="020B0502020202020204" pitchFamily="34" charset="0"/>
              </a:rPr>
              <a:t>For future work the following features are to be added.</a:t>
            </a:r>
          </a:p>
          <a:p>
            <a:pPr rtl="0">
              <a:spcBef>
                <a:spcPts val="900"/>
              </a:spcBef>
              <a:spcAft>
                <a:spcPts val="0"/>
              </a:spcAft>
            </a:pPr>
            <a:endParaRPr lang="en-US" sz="2400" b="0" dirty="0">
              <a:effectLst/>
            </a:endParaRPr>
          </a:p>
          <a:p>
            <a:r>
              <a:rPr lang="en-IN" sz="2400" b="0" i="0" u="none" strike="noStrike" dirty="0">
                <a:effectLst/>
                <a:latin typeface="Century Gothic" panose="020B0502020202020204" pitchFamily="34" charset="0"/>
              </a:rPr>
              <a:t>Online System.</a:t>
            </a:r>
          </a:p>
          <a:p>
            <a:endParaRPr lang="en-IN" sz="2400" b="0" i="0" u="none" strike="noStrike" dirty="0">
              <a:effectLst/>
              <a:latin typeface="Century Gothic" panose="020B0502020202020204" pitchFamily="34" charset="0"/>
            </a:endParaRPr>
          </a:p>
          <a:p>
            <a:r>
              <a:rPr lang="en-US" sz="2400" dirty="0"/>
              <a:t>Adding multiple databases which can be accessed from any location in real time</a:t>
            </a:r>
          </a:p>
          <a:p>
            <a:endParaRPr lang="en-US" sz="2400" dirty="0"/>
          </a:p>
          <a:p>
            <a:r>
              <a:rPr lang="en-US" sz="2400" dirty="0"/>
              <a:t>And many more</a:t>
            </a:r>
            <a:br>
              <a:rPr lang="en-US" sz="2400" dirty="0"/>
            </a:br>
            <a:endParaRPr lang="en-IN" sz="2400" dirty="0"/>
          </a:p>
        </p:txBody>
      </p:sp>
      <p:sp>
        <p:nvSpPr>
          <p:cNvPr id="4" name="Date Placeholder 3">
            <a:extLst>
              <a:ext uri="{FF2B5EF4-FFF2-40B4-BE49-F238E27FC236}">
                <a16:creationId xmlns:a16="http://schemas.microsoft.com/office/drawing/2014/main" id="{F2C47BBF-6825-DF06-7758-7F4B80C6B0B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FFD3809-8AB7-12C2-540B-F59E1FCFA84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DD84504-BF12-98E4-EBA2-3B24B24FC7E1}"/>
              </a:ext>
            </a:extLst>
          </p:cNvPr>
          <p:cNvSpPr>
            <a:spLocks noGrp="1"/>
          </p:cNvSpPr>
          <p:nvPr>
            <p:ph type="sldNum" sz="quarter" idx="12"/>
          </p:nvPr>
        </p:nvSpPr>
        <p:spPr/>
        <p:txBody>
          <a:bodyPr/>
          <a:lstStyle/>
          <a:p>
            <a:fld id="{58FB4751-880F-D840-AAA9-3A15815CC996}" type="slidenum">
              <a:rPr lang="en-US" smtClean="0"/>
              <a:t>20</a:t>
            </a:fld>
            <a:endParaRPr lang="en-US" dirty="0"/>
          </a:p>
        </p:txBody>
      </p:sp>
    </p:spTree>
    <p:extLst>
      <p:ext uri="{BB962C8B-B14F-4D97-AF65-F5344CB8AC3E}">
        <p14:creationId xmlns:p14="http://schemas.microsoft.com/office/powerpoint/2010/main" val="338536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15B1-879A-DDF4-4DCE-E1C7C05BEDB8}"/>
              </a:ext>
            </a:extLst>
          </p:cNvPr>
          <p:cNvSpPr>
            <a:spLocks noGrp="1"/>
          </p:cNvSpPr>
          <p:nvPr>
            <p:ph type="title"/>
          </p:nvPr>
        </p:nvSpPr>
        <p:spPr/>
        <p:txBody>
          <a:bodyPr/>
          <a:lstStyle/>
          <a:p>
            <a:r>
              <a:rPr lang="en-US" dirty="0"/>
              <a:t>REFERENCE</a:t>
            </a:r>
            <a:endParaRPr lang="en-IN" dirty="0"/>
          </a:p>
        </p:txBody>
      </p:sp>
      <p:sp>
        <p:nvSpPr>
          <p:cNvPr id="3" name="Content Placeholder 2">
            <a:extLst>
              <a:ext uri="{FF2B5EF4-FFF2-40B4-BE49-F238E27FC236}">
                <a16:creationId xmlns:a16="http://schemas.microsoft.com/office/drawing/2014/main" id="{2CE0DD93-1E27-E4A4-A879-8DC2E8106553}"/>
              </a:ext>
            </a:extLst>
          </p:cNvPr>
          <p:cNvSpPr>
            <a:spLocks noGrp="1"/>
          </p:cNvSpPr>
          <p:nvPr>
            <p:ph idx="1"/>
          </p:nvPr>
        </p:nvSpPr>
        <p:spPr/>
        <p:txBody>
          <a:bodyPr>
            <a:normAutofit/>
          </a:bodyPr>
          <a:lstStyle/>
          <a:p>
            <a:r>
              <a:rPr lang="en-IN" sz="2400" b="0" i="0" dirty="0">
                <a:solidFill>
                  <a:srgbClr val="000000"/>
                </a:solidFill>
                <a:effectLst/>
                <a:latin typeface="Times New Roman" panose="02020603050405020304" pitchFamily="18" charset="0"/>
                <a:hlinkClick r:id="rId2"/>
              </a:rPr>
              <a:t>https://stackoverflow.com/</a:t>
            </a:r>
            <a:r>
              <a:rPr lang="en-IN" sz="2400" b="0" i="0" dirty="0">
                <a:solidFill>
                  <a:srgbClr val="000000"/>
                </a:solidFill>
                <a:effectLst/>
                <a:latin typeface="Times New Roman" panose="02020603050405020304" pitchFamily="18" charset="0"/>
              </a:rPr>
              <a:t> </a:t>
            </a:r>
            <a:endParaRPr lang="en-IN" sz="2400" dirty="0">
              <a:solidFill>
                <a:srgbClr val="FFC000"/>
              </a:solidFill>
              <a:latin typeface="Times New Roman" panose="02020603050405020304" pitchFamily="18" charset="0"/>
            </a:endParaRPr>
          </a:p>
          <a:p>
            <a:endParaRPr lang="en-IN" sz="2400" dirty="0">
              <a:solidFill>
                <a:srgbClr val="000000"/>
              </a:solidFill>
              <a:latin typeface="Times New Roman" panose="02020603050405020304" pitchFamily="18" charset="0"/>
            </a:endParaRPr>
          </a:p>
          <a:p>
            <a:r>
              <a:rPr lang="en-IN" sz="1800" b="0" i="0" u="sng" strike="noStrike" dirty="0">
                <a:solidFill>
                  <a:srgbClr val="F49100"/>
                </a:solidFill>
                <a:effectLst/>
                <a:latin typeface="Century Gothic" panose="020B0502020202020204" pitchFamily="34" charset="0"/>
                <a:hlinkClick r:id="rId3"/>
              </a:rPr>
              <a:t>https://www.javatpoint.com/</a:t>
            </a:r>
            <a:endParaRPr lang="en-IN" sz="1800" b="0" i="0" u="none" strike="noStrike" dirty="0">
              <a:solidFill>
                <a:srgbClr val="262626"/>
              </a:solidFill>
              <a:effectLst/>
              <a:latin typeface="Noto Sans Symbols"/>
            </a:endParaRPr>
          </a:p>
          <a:p>
            <a:endParaRPr lang="en-IN" sz="2400" dirty="0"/>
          </a:p>
        </p:txBody>
      </p:sp>
      <p:sp>
        <p:nvSpPr>
          <p:cNvPr id="4" name="Date Placeholder 3">
            <a:extLst>
              <a:ext uri="{FF2B5EF4-FFF2-40B4-BE49-F238E27FC236}">
                <a16:creationId xmlns:a16="http://schemas.microsoft.com/office/drawing/2014/main" id="{811D8C05-8B8D-D64F-4FCB-0999374031F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C229231-4DA6-898B-268F-986098C8602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106920E-4F1F-F2E9-7D1F-B2DACF78560A}"/>
              </a:ext>
            </a:extLst>
          </p:cNvPr>
          <p:cNvSpPr>
            <a:spLocks noGrp="1"/>
          </p:cNvSpPr>
          <p:nvPr>
            <p:ph type="sldNum" sz="quarter" idx="12"/>
          </p:nvPr>
        </p:nvSpPr>
        <p:spPr/>
        <p:txBody>
          <a:bodyPr/>
          <a:lstStyle/>
          <a:p>
            <a:fld id="{58FB4751-880F-D840-AAA9-3A15815CC996}" type="slidenum">
              <a:rPr lang="en-US" smtClean="0"/>
              <a:t>21</a:t>
            </a:fld>
            <a:endParaRPr lang="en-US" dirty="0"/>
          </a:p>
        </p:txBody>
      </p:sp>
    </p:spTree>
    <p:extLst>
      <p:ext uri="{BB962C8B-B14F-4D97-AF65-F5344CB8AC3E}">
        <p14:creationId xmlns:p14="http://schemas.microsoft.com/office/powerpoint/2010/main" val="420526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39DD-29FB-8F9C-8422-69DA68E2D2B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8DB62A2-D474-E63E-D39C-C0AB8EC0FC68}"/>
              </a:ext>
            </a:extLst>
          </p:cNvPr>
          <p:cNvSpPr>
            <a:spLocks noGrp="1"/>
          </p:cNvSpPr>
          <p:nvPr>
            <p:ph idx="1"/>
          </p:nvPr>
        </p:nvSpPr>
        <p:spPr/>
        <p:txBody>
          <a:bodyPr>
            <a:normAutofit/>
          </a:bodyPr>
          <a:lstStyle/>
          <a:p>
            <a:r>
              <a:rPr lang="en-US" sz="2400" dirty="0"/>
              <a:t>Thus we have successfully  developed  a system  used for managing a cafe to keep a track of the customers details and to manage the data systematically</a:t>
            </a:r>
            <a:endParaRPr lang="en-IN" sz="2400" dirty="0"/>
          </a:p>
        </p:txBody>
      </p:sp>
      <p:sp>
        <p:nvSpPr>
          <p:cNvPr id="4" name="Date Placeholder 3">
            <a:extLst>
              <a:ext uri="{FF2B5EF4-FFF2-40B4-BE49-F238E27FC236}">
                <a16:creationId xmlns:a16="http://schemas.microsoft.com/office/drawing/2014/main" id="{2FDCE0F5-15EA-FCFB-37C7-A13D4BF6346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17E5FAC-67C2-A69D-52F3-55524A03EB5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468D988-1F4A-106D-67BD-00C24668DA1F}"/>
              </a:ext>
            </a:extLst>
          </p:cNvPr>
          <p:cNvSpPr>
            <a:spLocks noGrp="1"/>
          </p:cNvSpPr>
          <p:nvPr>
            <p:ph type="sldNum" sz="quarter" idx="12"/>
          </p:nvPr>
        </p:nvSpPr>
        <p:spPr/>
        <p:txBody>
          <a:bodyPr/>
          <a:lstStyle/>
          <a:p>
            <a:fld id="{58FB4751-880F-D840-AAA9-3A15815CC996}" type="slidenum">
              <a:rPr lang="en-US" smtClean="0"/>
              <a:t>22</a:t>
            </a:fld>
            <a:endParaRPr lang="en-US" dirty="0"/>
          </a:p>
        </p:txBody>
      </p:sp>
    </p:spTree>
    <p:extLst>
      <p:ext uri="{BB962C8B-B14F-4D97-AF65-F5344CB8AC3E}">
        <p14:creationId xmlns:p14="http://schemas.microsoft.com/office/powerpoint/2010/main" val="330502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5" name="Subtitle 4">
            <a:extLst>
              <a:ext uri="{FF2B5EF4-FFF2-40B4-BE49-F238E27FC236}">
                <a16:creationId xmlns:a16="http://schemas.microsoft.com/office/drawing/2014/main" id="{A9FE8127-98D4-95E9-4DE5-7D226904024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725E1-5817-771A-5218-A1B6FA7C5904}"/>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146E710-231A-DC2E-6702-A7A7156B31C9}"/>
              </a:ext>
            </a:extLst>
          </p:cNvPr>
          <p:cNvSpPr>
            <a:spLocks noGrp="1"/>
          </p:cNvSpPr>
          <p:nvPr>
            <p:ph idx="1"/>
          </p:nvPr>
        </p:nvSpPr>
        <p:spPr/>
        <p:txBody>
          <a:bodyPr/>
          <a:lstStyle/>
          <a:p>
            <a:r>
              <a:rPr lang="en-US" sz="2800" dirty="0"/>
              <a:t>The title of the project is café management system</a:t>
            </a:r>
          </a:p>
          <a:p>
            <a:r>
              <a:rPr lang="en-IN" sz="2800" dirty="0"/>
              <a:t>The project will help to handle the information accurately and can add and manage data in the system </a:t>
            </a:r>
          </a:p>
          <a:p>
            <a:r>
              <a:rPr lang="en-IN" sz="2800" dirty="0"/>
              <a:t>Using the computerize method the user can handle sales information effectively rather than manual system </a:t>
            </a:r>
          </a:p>
          <a:p>
            <a:endParaRPr lang="en-IN" dirty="0"/>
          </a:p>
        </p:txBody>
      </p:sp>
      <p:sp>
        <p:nvSpPr>
          <p:cNvPr id="4" name="Date Placeholder 3">
            <a:extLst>
              <a:ext uri="{FF2B5EF4-FFF2-40B4-BE49-F238E27FC236}">
                <a16:creationId xmlns:a16="http://schemas.microsoft.com/office/drawing/2014/main" id="{F4BD5C14-D8DA-1013-048B-123684F52B3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A80668D-B5BA-1D43-D0E8-DCC7E59AC6B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665605D-0CDA-D4F5-44C0-C04A77A5CF19}"/>
              </a:ext>
            </a:extLst>
          </p:cNvPr>
          <p:cNvSpPr>
            <a:spLocks noGrp="1"/>
          </p:cNvSpPr>
          <p:nvPr>
            <p:ph type="sldNum" sz="quarter" idx="12"/>
          </p:nvPr>
        </p:nvSpPr>
        <p:spPr/>
        <p:txBody>
          <a:bodyPr/>
          <a:lstStyle/>
          <a:p>
            <a:fld id="{58FB4751-880F-D840-AAA9-3A15815CC996}" type="slidenum">
              <a:rPr lang="en-US" smtClean="0"/>
              <a:t>3</a:t>
            </a:fld>
            <a:endParaRPr lang="en-US" dirty="0"/>
          </a:p>
        </p:txBody>
      </p:sp>
    </p:spTree>
    <p:extLst>
      <p:ext uri="{BB962C8B-B14F-4D97-AF65-F5344CB8AC3E}">
        <p14:creationId xmlns:p14="http://schemas.microsoft.com/office/powerpoint/2010/main" val="320366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F52F-CC92-F923-ACC3-DC295B298E71}"/>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17AC33F6-5208-6C1C-3775-123622FAFC44}"/>
              </a:ext>
            </a:extLst>
          </p:cNvPr>
          <p:cNvSpPr>
            <a:spLocks noGrp="1"/>
          </p:cNvSpPr>
          <p:nvPr>
            <p:ph idx="1"/>
          </p:nvPr>
        </p:nvSpPr>
        <p:spPr/>
        <p:txBody>
          <a:bodyPr>
            <a:normAutofit/>
          </a:bodyPr>
          <a:lstStyle/>
          <a:p>
            <a:r>
              <a:rPr lang="en-US" sz="2000" dirty="0"/>
              <a:t>First the user will see a login page where he has to register first and then login through user Id.</a:t>
            </a:r>
          </a:p>
          <a:p>
            <a:r>
              <a:rPr lang="en-US" sz="2000" dirty="0"/>
              <a:t>Then he will be directed the main page where he will see three buttons  that are customer , order, logout.</a:t>
            </a:r>
          </a:p>
          <a:p>
            <a:r>
              <a:rPr lang="en-US" sz="2000" dirty="0"/>
              <a:t>In customer window the user will be able to enter the customer details.</a:t>
            </a:r>
          </a:p>
          <a:p>
            <a:r>
              <a:rPr lang="en-US" sz="2000" dirty="0"/>
              <a:t>In order window the user will be able to place the customers order and then provide them the bill</a:t>
            </a:r>
          </a:p>
          <a:p>
            <a:r>
              <a:rPr lang="en-US" sz="2000" dirty="0"/>
              <a:t>In logout window on entering it the user will be directed towards the login page again.</a:t>
            </a:r>
          </a:p>
          <a:p>
            <a:endParaRPr lang="en-IN" sz="2000" dirty="0"/>
          </a:p>
        </p:txBody>
      </p:sp>
      <p:sp>
        <p:nvSpPr>
          <p:cNvPr id="4" name="Date Placeholder 3">
            <a:extLst>
              <a:ext uri="{FF2B5EF4-FFF2-40B4-BE49-F238E27FC236}">
                <a16:creationId xmlns:a16="http://schemas.microsoft.com/office/drawing/2014/main" id="{3541A372-F725-8975-DC36-9F518E1F7C1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2D49DFE-F87A-71E5-13A5-8896ACBFD4A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C4277CD-475E-A3DF-2B09-5C6B102DDE80}"/>
              </a:ext>
            </a:extLst>
          </p:cNvPr>
          <p:cNvSpPr>
            <a:spLocks noGrp="1"/>
          </p:cNvSpPr>
          <p:nvPr>
            <p:ph type="sldNum" sz="quarter" idx="12"/>
          </p:nvPr>
        </p:nvSpPr>
        <p:spPr/>
        <p:txBody>
          <a:bodyPr/>
          <a:lstStyle/>
          <a:p>
            <a:fld id="{58FB4751-880F-D840-AAA9-3A15815CC996}" type="slidenum">
              <a:rPr lang="en-US" smtClean="0"/>
              <a:t>4</a:t>
            </a:fld>
            <a:endParaRPr lang="en-US" dirty="0"/>
          </a:p>
        </p:txBody>
      </p:sp>
    </p:spTree>
    <p:extLst>
      <p:ext uri="{BB962C8B-B14F-4D97-AF65-F5344CB8AC3E}">
        <p14:creationId xmlns:p14="http://schemas.microsoft.com/office/powerpoint/2010/main" val="2452649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4ED2-A3F0-9534-F346-0D9B7B033AF0}"/>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E88D40B9-7CBD-8E3B-B0A8-B6F459D86372}"/>
              </a:ext>
            </a:extLst>
          </p:cNvPr>
          <p:cNvSpPr>
            <a:spLocks noGrp="1"/>
          </p:cNvSpPr>
          <p:nvPr>
            <p:ph idx="1"/>
          </p:nvPr>
        </p:nvSpPr>
        <p:spPr/>
        <p:txBody>
          <a:bodyPr>
            <a:normAutofit fontScale="92500" lnSpcReduction="10000"/>
          </a:bodyPr>
          <a:lstStyle/>
          <a:p>
            <a:pPr rtl="0">
              <a:spcBef>
                <a:spcPts val="0"/>
              </a:spcBef>
              <a:spcAft>
                <a:spcPts val="0"/>
              </a:spcAft>
            </a:pPr>
            <a:r>
              <a:rPr lang="en-US" sz="2400" b="0" i="0" u="none" strike="noStrike" dirty="0">
                <a:solidFill>
                  <a:srgbClr val="000000"/>
                </a:solidFill>
                <a:effectLst/>
                <a:latin typeface="Century Gothic" panose="020B0502020202020204" pitchFamily="34" charset="0"/>
              </a:rPr>
              <a:t> </a:t>
            </a:r>
            <a:r>
              <a:rPr lang="en-US" sz="2400" b="1" i="0" u="none" strike="noStrike" dirty="0">
                <a:solidFill>
                  <a:srgbClr val="000000"/>
                </a:solidFill>
                <a:effectLst/>
                <a:latin typeface="Century Gothic" panose="020B0502020202020204" pitchFamily="34" charset="0"/>
              </a:rPr>
              <a:t>PYTHON</a:t>
            </a:r>
            <a:r>
              <a:rPr lang="en-US" sz="2400" b="0" i="0" u="none" strike="noStrike" dirty="0">
                <a:solidFill>
                  <a:srgbClr val="000000"/>
                </a:solidFill>
                <a:effectLst/>
                <a:latin typeface="Century Gothic" panose="020B0502020202020204" pitchFamily="34" charset="0"/>
              </a:rPr>
              <a:t>: Python is a general-</a:t>
            </a:r>
            <a:r>
              <a:rPr lang="en-US" sz="2400" b="0" i="0" u="none" strike="noStrike" dirty="0" err="1">
                <a:solidFill>
                  <a:srgbClr val="000000"/>
                </a:solidFill>
                <a:effectLst/>
                <a:latin typeface="Century Gothic" panose="020B0502020202020204" pitchFamily="34" charset="0"/>
              </a:rPr>
              <a:t>purpose,versatile,and</a:t>
            </a:r>
            <a:r>
              <a:rPr lang="en-US" sz="2400" b="0" i="0" u="none" strike="noStrike" dirty="0">
                <a:solidFill>
                  <a:srgbClr val="000000"/>
                </a:solidFill>
                <a:effectLst/>
                <a:latin typeface="Century Gothic" panose="020B0502020202020204" pitchFamily="34" charset="0"/>
              </a:rPr>
              <a:t> powerful programming language. It’s a great first language because Python code is concise and easy to read. Whatever you want to do, python can do it. From web development to machine learning to data science, Python is the language for you. </a:t>
            </a:r>
          </a:p>
          <a:p>
            <a:r>
              <a:rPr lang="en-US" sz="2400" dirty="0"/>
              <a:t>Python is dynamically typed and garbage-collected. It supports multiple programming paradigms, including structured (particularly procedural), object-oriented and functional programming. It is often described as a "batteries included" language due to its comprehensive standard library.</a:t>
            </a:r>
          </a:p>
          <a:p>
            <a:br>
              <a:rPr lang="en-US" dirty="0"/>
            </a:br>
            <a:endParaRPr lang="en-IN" b="1" dirty="0"/>
          </a:p>
        </p:txBody>
      </p:sp>
      <p:sp>
        <p:nvSpPr>
          <p:cNvPr id="4" name="Date Placeholder 3">
            <a:extLst>
              <a:ext uri="{FF2B5EF4-FFF2-40B4-BE49-F238E27FC236}">
                <a16:creationId xmlns:a16="http://schemas.microsoft.com/office/drawing/2014/main" id="{4CAF09C2-01A3-A3A7-A65A-AEF66858005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FA523BD-0313-8EEC-5FF6-F4FB1F1DA1E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F44958F-3C57-FBE8-8ADC-52AB3DE10DED}"/>
              </a:ext>
            </a:extLst>
          </p:cNvPr>
          <p:cNvSpPr>
            <a:spLocks noGrp="1"/>
          </p:cNvSpPr>
          <p:nvPr>
            <p:ph type="sldNum" sz="quarter" idx="12"/>
          </p:nvPr>
        </p:nvSpPr>
        <p:spPr/>
        <p:txBody>
          <a:bodyPr/>
          <a:lstStyle/>
          <a:p>
            <a:fld id="{58FB4751-880F-D840-AAA9-3A15815CC996}" type="slidenum">
              <a:rPr lang="en-US" smtClean="0"/>
              <a:t>5</a:t>
            </a:fld>
            <a:endParaRPr lang="en-US" dirty="0"/>
          </a:p>
        </p:txBody>
      </p:sp>
    </p:spTree>
    <p:extLst>
      <p:ext uri="{BB962C8B-B14F-4D97-AF65-F5344CB8AC3E}">
        <p14:creationId xmlns:p14="http://schemas.microsoft.com/office/powerpoint/2010/main" val="137617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A519-D681-263B-A4DE-7E7132DFE055}"/>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FE137C73-2309-2BE3-A962-6DA696B6A2E3}"/>
              </a:ext>
            </a:extLst>
          </p:cNvPr>
          <p:cNvSpPr>
            <a:spLocks noGrp="1"/>
          </p:cNvSpPr>
          <p:nvPr>
            <p:ph idx="1"/>
          </p:nvPr>
        </p:nvSpPr>
        <p:spPr/>
        <p:txBody>
          <a:bodyPr/>
          <a:lstStyle/>
          <a:p>
            <a:r>
              <a:rPr lang="en-US" b="1" dirty="0" err="1"/>
              <a:t>MYSQL:is</a:t>
            </a:r>
            <a:r>
              <a:rPr lang="en-US" sz="2000" dirty="0"/>
              <a:t> an open-source relational database management system  "SQL", the acronym for Structured Query Language. A relational database organizes data into one or more data tables in which data may be related to each other; these relations help structure the data. SQL is a language that programmers use to create, modify and extract data from the relational database, as well as control user access to the database. In addition to relational databases and SQL, an RDBMS like MySQL works with an operating system to implement a relational database in a computer's storage system, manages users, allows for network access and facilitates testing database integrity and creation of backups. MySQL is free and open-source software under the terms of the GNU General Public License, and is also available under a variety of proprietary licenses.</a:t>
            </a:r>
          </a:p>
          <a:p>
            <a:endParaRPr lang="en-IN" b="1" dirty="0"/>
          </a:p>
        </p:txBody>
      </p:sp>
      <p:sp>
        <p:nvSpPr>
          <p:cNvPr id="4" name="Date Placeholder 3">
            <a:extLst>
              <a:ext uri="{FF2B5EF4-FFF2-40B4-BE49-F238E27FC236}">
                <a16:creationId xmlns:a16="http://schemas.microsoft.com/office/drawing/2014/main" id="{52A2A04C-A7A1-6DBB-7EF8-1812A7963AD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5AD892C-129A-26BD-3D19-8F27ED49FDD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14167E4-24C6-B43F-22E6-339925891055}"/>
              </a:ext>
            </a:extLst>
          </p:cNvPr>
          <p:cNvSpPr>
            <a:spLocks noGrp="1"/>
          </p:cNvSpPr>
          <p:nvPr>
            <p:ph type="sldNum" sz="quarter" idx="12"/>
          </p:nvPr>
        </p:nvSpPr>
        <p:spPr/>
        <p:txBody>
          <a:bodyPr/>
          <a:lstStyle/>
          <a:p>
            <a:fld id="{58FB4751-880F-D840-AAA9-3A15815CC996}" type="slidenum">
              <a:rPr lang="en-US" smtClean="0"/>
              <a:t>6</a:t>
            </a:fld>
            <a:endParaRPr lang="en-US" dirty="0"/>
          </a:p>
        </p:txBody>
      </p:sp>
    </p:spTree>
    <p:extLst>
      <p:ext uri="{BB962C8B-B14F-4D97-AF65-F5344CB8AC3E}">
        <p14:creationId xmlns:p14="http://schemas.microsoft.com/office/powerpoint/2010/main" val="97797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17BE-3CDD-313F-E912-1BE5A4E3ABB0}"/>
              </a:ext>
            </a:extLst>
          </p:cNvPr>
          <p:cNvSpPr>
            <a:spLocks noGrp="1"/>
          </p:cNvSpPr>
          <p:nvPr>
            <p:ph type="title"/>
          </p:nvPr>
        </p:nvSpPr>
        <p:spPr/>
        <p:txBody>
          <a:bodyPr/>
          <a:lstStyle/>
          <a:p>
            <a:r>
              <a:rPr lang="en-US" dirty="0"/>
              <a:t>MODULES USED</a:t>
            </a:r>
            <a:endParaRPr lang="en-IN" dirty="0"/>
          </a:p>
        </p:txBody>
      </p:sp>
      <p:sp>
        <p:nvSpPr>
          <p:cNvPr id="3" name="Content Placeholder 2">
            <a:extLst>
              <a:ext uri="{FF2B5EF4-FFF2-40B4-BE49-F238E27FC236}">
                <a16:creationId xmlns:a16="http://schemas.microsoft.com/office/drawing/2014/main" id="{2A4BA72E-E6AE-099B-6EC0-FD08AB28AE8F}"/>
              </a:ext>
            </a:extLst>
          </p:cNvPr>
          <p:cNvSpPr>
            <a:spLocks noGrp="1"/>
          </p:cNvSpPr>
          <p:nvPr>
            <p:ph idx="1"/>
          </p:nvPr>
        </p:nvSpPr>
        <p:spPr/>
        <p:txBody>
          <a:bodyPr>
            <a:normAutofit lnSpcReduction="10000"/>
          </a:bodyPr>
          <a:lstStyle/>
          <a:p>
            <a:r>
              <a:rPr lang="en-US" sz="1800" b="0" i="0" u="none" strike="noStrike" dirty="0">
                <a:solidFill>
                  <a:srgbClr val="000000"/>
                </a:solidFill>
                <a:effectLst/>
                <a:latin typeface="Century Gothic" panose="020B0502020202020204" pitchFamily="34" charset="0"/>
              </a:rPr>
              <a:t> </a:t>
            </a:r>
            <a:r>
              <a:rPr lang="en-US" sz="2000" b="0" i="0" u="none" strike="noStrike" dirty="0" err="1">
                <a:solidFill>
                  <a:srgbClr val="000000"/>
                </a:solidFill>
                <a:effectLst/>
                <a:latin typeface="Century Gothic" panose="020B0502020202020204" pitchFamily="34" charset="0"/>
              </a:rPr>
              <a:t>Tkinter</a:t>
            </a:r>
            <a:r>
              <a:rPr lang="en-US" sz="2000" b="0" i="0" u="none" strike="noStrike" dirty="0">
                <a:solidFill>
                  <a:srgbClr val="000000"/>
                </a:solidFill>
                <a:effectLst/>
                <a:latin typeface="Century Gothic" panose="020B0502020202020204" pitchFamily="34" charset="0"/>
              </a:rPr>
              <a:t>: The reason to use </a:t>
            </a:r>
            <a:r>
              <a:rPr lang="en-US" sz="2000" b="0" i="0" u="none" strike="noStrike" dirty="0" err="1">
                <a:solidFill>
                  <a:srgbClr val="000000"/>
                </a:solidFill>
                <a:effectLst/>
                <a:latin typeface="Century Gothic" panose="020B0502020202020204" pitchFamily="34" charset="0"/>
              </a:rPr>
              <a:t>tkinter</a:t>
            </a:r>
            <a:r>
              <a:rPr lang="en-US" sz="2000" b="0" i="0" u="none" strike="noStrike" dirty="0">
                <a:solidFill>
                  <a:srgbClr val="000000"/>
                </a:solidFill>
                <a:effectLst/>
                <a:latin typeface="Century Gothic" panose="020B0502020202020204" pitchFamily="34" charset="0"/>
              </a:rPr>
              <a:t> for creating GUI is that it is the fastest and easiest way. Creating a GUI using </a:t>
            </a:r>
            <a:r>
              <a:rPr lang="en-US" sz="2000" b="0" i="0" u="none" strike="noStrike" dirty="0" err="1">
                <a:solidFill>
                  <a:srgbClr val="000000"/>
                </a:solidFill>
                <a:effectLst/>
                <a:latin typeface="Century Gothic" panose="020B0502020202020204" pitchFamily="34" charset="0"/>
              </a:rPr>
              <a:t>tkinter</a:t>
            </a:r>
            <a:r>
              <a:rPr lang="en-US" sz="2000" b="0" i="0" u="none" strike="noStrike" dirty="0">
                <a:solidFill>
                  <a:srgbClr val="000000"/>
                </a:solidFill>
                <a:effectLst/>
                <a:latin typeface="Century Gothic" panose="020B0502020202020204" pitchFamily="34" charset="0"/>
              </a:rPr>
              <a:t> is an easy task. We had use various function from </a:t>
            </a:r>
            <a:r>
              <a:rPr lang="en-US" sz="2000" b="0" i="0" u="none" strike="noStrike" dirty="0" err="1">
                <a:solidFill>
                  <a:srgbClr val="000000"/>
                </a:solidFill>
                <a:effectLst/>
                <a:latin typeface="Century Gothic" panose="020B0502020202020204" pitchFamily="34" charset="0"/>
              </a:rPr>
              <a:t>tkinter</a:t>
            </a:r>
            <a:r>
              <a:rPr lang="en-US" sz="2000" b="0" i="0" u="none" strike="noStrike" dirty="0">
                <a:solidFill>
                  <a:srgbClr val="000000"/>
                </a:solidFill>
                <a:effectLst/>
                <a:latin typeface="Century Gothic" panose="020B0502020202020204" pitchFamily="34" charset="0"/>
              </a:rPr>
              <a:t> module like </a:t>
            </a:r>
            <a:r>
              <a:rPr lang="en-US" sz="2000" dirty="0">
                <a:solidFill>
                  <a:srgbClr val="000000"/>
                </a:solidFill>
                <a:latin typeface="Century Gothic" panose="020B0502020202020204" pitchFamily="34" charset="0"/>
              </a:rPr>
              <a:t>Entry, </a:t>
            </a:r>
            <a:r>
              <a:rPr lang="en-US" sz="2000" dirty="0" err="1">
                <a:solidFill>
                  <a:srgbClr val="000000"/>
                </a:solidFill>
                <a:latin typeface="Century Gothic" panose="020B0502020202020204" pitchFamily="34" charset="0"/>
              </a:rPr>
              <a:t>filedialog</a:t>
            </a:r>
            <a:r>
              <a:rPr lang="en-US" sz="2000" b="0" i="0" u="none" strike="noStrike" dirty="0">
                <a:solidFill>
                  <a:srgbClr val="000000"/>
                </a:solidFill>
                <a:effectLst/>
                <a:latin typeface="Century Gothic" panose="020B0502020202020204" pitchFamily="34" charset="0"/>
              </a:rPr>
              <a:t>, image, </a:t>
            </a:r>
            <a:r>
              <a:rPr lang="en-US" sz="2000" b="0" i="0" u="none" strike="noStrike" dirty="0" err="1">
                <a:solidFill>
                  <a:srgbClr val="000000"/>
                </a:solidFill>
                <a:effectLst/>
                <a:latin typeface="Century Gothic" panose="020B0502020202020204" pitchFamily="34" charset="0"/>
              </a:rPr>
              <a:t>messagebox</a:t>
            </a:r>
            <a:r>
              <a:rPr lang="en-US" sz="2000" b="0" i="0" u="none" strike="noStrike" dirty="0">
                <a:solidFill>
                  <a:srgbClr val="000000"/>
                </a:solidFill>
                <a:effectLst/>
                <a:latin typeface="Century Gothic" panose="020B0502020202020204" pitchFamily="34" charset="0"/>
              </a:rPr>
              <a:t>. </a:t>
            </a:r>
          </a:p>
          <a:p>
            <a:r>
              <a:rPr lang="en-US" sz="2000" b="0" i="0" u="none" strike="noStrike" dirty="0">
                <a:solidFill>
                  <a:srgbClr val="000000"/>
                </a:solidFill>
                <a:effectLst/>
                <a:latin typeface="Century Gothic" panose="020B0502020202020204" pitchFamily="34" charset="0"/>
              </a:rPr>
              <a:t>Time: The Python time module provides many ways of representing time in code, such as objects, numbers, and strings. It also provides functionality other than representing time, like waiting during code execution and measuring the efficiency of your code.</a:t>
            </a:r>
          </a:p>
          <a:p>
            <a:r>
              <a:rPr lang="en-US" sz="2000" b="0" i="0" u="none" strike="noStrike" dirty="0">
                <a:solidFill>
                  <a:srgbClr val="000000"/>
                </a:solidFill>
                <a:effectLst/>
                <a:latin typeface="Century Gothic" panose="020B0502020202020204" pitchFamily="34" charset="0"/>
              </a:rPr>
              <a:t>Random: Python Random module is an in-built module of Python that is used to generate random numbers in Python. These are pseudo-random numbers means they are not truly random. This module can be used to perform random actions such as generating random numbers, printing random a value for a list or string, etc.</a:t>
            </a:r>
          </a:p>
          <a:p>
            <a:endParaRPr lang="en-US" sz="2000" b="0" i="0" u="none" strike="noStrike" dirty="0">
              <a:solidFill>
                <a:srgbClr val="000000"/>
              </a:solidFill>
              <a:effectLst/>
              <a:latin typeface="Century Gothic" panose="020B0502020202020204" pitchFamily="34" charset="0"/>
            </a:endParaRPr>
          </a:p>
          <a:p>
            <a:endParaRPr lang="en-US" sz="2000" b="0" i="0" u="none" strike="noStrike" dirty="0">
              <a:solidFill>
                <a:srgbClr val="000000"/>
              </a:solidFill>
              <a:effectLst/>
              <a:latin typeface="Century Gothic" panose="020B0502020202020204" pitchFamily="34" charset="0"/>
            </a:endParaRPr>
          </a:p>
        </p:txBody>
      </p:sp>
      <p:sp>
        <p:nvSpPr>
          <p:cNvPr id="4" name="Date Placeholder 3">
            <a:extLst>
              <a:ext uri="{FF2B5EF4-FFF2-40B4-BE49-F238E27FC236}">
                <a16:creationId xmlns:a16="http://schemas.microsoft.com/office/drawing/2014/main" id="{F49662FB-83C5-8318-E714-CE7D56186F4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7E35259-0445-D22E-06CB-D0BAC4F5A56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7B350C6-993B-BDA3-22E7-2D9F99A142E8}"/>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5477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38BC-E9DF-3B00-540A-6FD7C1F69B6C}"/>
              </a:ext>
            </a:extLst>
          </p:cNvPr>
          <p:cNvSpPr>
            <a:spLocks noGrp="1"/>
          </p:cNvSpPr>
          <p:nvPr>
            <p:ph type="title"/>
          </p:nvPr>
        </p:nvSpPr>
        <p:spPr/>
        <p:txBody>
          <a:bodyPr/>
          <a:lstStyle/>
          <a:p>
            <a:r>
              <a:rPr lang="en-US" dirty="0"/>
              <a:t>MODULE USED</a:t>
            </a:r>
            <a:endParaRPr lang="en-IN" dirty="0"/>
          </a:p>
        </p:txBody>
      </p:sp>
      <p:sp>
        <p:nvSpPr>
          <p:cNvPr id="3" name="Content Placeholder 2">
            <a:extLst>
              <a:ext uri="{FF2B5EF4-FFF2-40B4-BE49-F238E27FC236}">
                <a16:creationId xmlns:a16="http://schemas.microsoft.com/office/drawing/2014/main" id="{DA39CDBB-1CB7-AA2E-6991-3A8F3D5CCDC7}"/>
              </a:ext>
            </a:extLst>
          </p:cNvPr>
          <p:cNvSpPr>
            <a:spLocks noGrp="1"/>
          </p:cNvSpPr>
          <p:nvPr>
            <p:ph idx="1"/>
          </p:nvPr>
        </p:nvSpPr>
        <p:spPr/>
        <p:txBody>
          <a:bodyPr>
            <a:normAutofit/>
          </a:bodyPr>
          <a:lstStyle/>
          <a:p>
            <a:r>
              <a:rPr lang="en-US" sz="2000" dirty="0" err="1"/>
              <a:t>Pil</a:t>
            </a:r>
            <a:r>
              <a:rPr lang="en-US" sz="2000" dirty="0"/>
              <a:t> : Python Imaging Library (expansion of PIL) is the de facto image processing package for Python language. It incorporates lightweight image processing tools that aids in editing, creating and saving images</a:t>
            </a:r>
            <a:r>
              <a:rPr lang="en-IN" sz="2000" dirty="0"/>
              <a:t>.</a:t>
            </a:r>
          </a:p>
          <a:p>
            <a:r>
              <a:rPr lang="en-US" sz="2000" dirty="0"/>
              <a:t>MYSQL connector: Python MySQL Connector is a Python driver that helps to integrate Python and MySQL. This Python MySQL library allows the conversion between Python and MySQL data types. MySQL Connector API is implemented using pure Python and does not require any third-party library. </a:t>
            </a:r>
          </a:p>
          <a:p>
            <a:endParaRPr lang="en-US" sz="2000" dirty="0"/>
          </a:p>
        </p:txBody>
      </p:sp>
      <p:sp>
        <p:nvSpPr>
          <p:cNvPr id="4" name="Date Placeholder 3">
            <a:extLst>
              <a:ext uri="{FF2B5EF4-FFF2-40B4-BE49-F238E27FC236}">
                <a16:creationId xmlns:a16="http://schemas.microsoft.com/office/drawing/2014/main" id="{8B64F9F5-F75D-1E2C-F5CF-543F81250BE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10B943F-2A38-285B-9672-5BE3E6E49DB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C2F87F5-314F-7D1C-682B-6BABCFFE996A}"/>
              </a:ext>
            </a:extLst>
          </p:cNvPr>
          <p:cNvSpPr>
            <a:spLocks noGrp="1"/>
          </p:cNvSpPr>
          <p:nvPr>
            <p:ph type="sldNum" sz="quarter" idx="12"/>
          </p:nvPr>
        </p:nvSpPr>
        <p:spPr/>
        <p:txBody>
          <a:bodyPr/>
          <a:lstStyle/>
          <a:p>
            <a:fld id="{58FB4751-880F-D840-AAA9-3A15815CC996}" type="slidenum">
              <a:rPr lang="en-US" smtClean="0"/>
              <a:t>8</a:t>
            </a:fld>
            <a:endParaRPr lang="en-US" dirty="0"/>
          </a:p>
        </p:txBody>
      </p:sp>
    </p:spTree>
    <p:extLst>
      <p:ext uri="{BB962C8B-B14F-4D97-AF65-F5344CB8AC3E}">
        <p14:creationId xmlns:p14="http://schemas.microsoft.com/office/powerpoint/2010/main" val="50670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0699-0BBE-7747-6C79-3C67E95495EE}"/>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629D1170-C02A-36DE-8594-EE581C514691}"/>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entury Gothic" panose="020B0502020202020204" pitchFamily="34" charset="0"/>
              </a:rPr>
              <a:t>The reason for going ahead for this project was to help the users to manage their time efficiently.</a:t>
            </a:r>
          </a:p>
          <a:p>
            <a:pPr marL="0" indent="0" rtl="0" fontAlgn="base">
              <a:spcBef>
                <a:spcPts val="0"/>
              </a:spcBef>
              <a:spcAft>
                <a:spcPts val="0"/>
              </a:spcAft>
              <a:buNone/>
            </a:pPr>
            <a:endParaRPr lang="en-US" sz="1800" b="0" i="0" u="none" strike="noStrike" dirty="0">
              <a:solidFill>
                <a:srgbClr val="262626"/>
              </a:solidFill>
              <a:effectLst/>
              <a:latin typeface="Noto Sans Symbols"/>
            </a:endParaRPr>
          </a:p>
          <a:p>
            <a:pPr rtl="0" fontAlgn="base">
              <a:spcBef>
                <a:spcPts val="900"/>
              </a:spcBef>
              <a:spcAft>
                <a:spcPts val="0"/>
              </a:spcAft>
              <a:buFont typeface="Arial" panose="020B0604020202020204" pitchFamily="34" charset="0"/>
              <a:buChar char="•"/>
            </a:pPr>
            <a:r>
              <a:rPr lang="en-US" sz="1800" b="0" i="0" u="none" strike="noStrike" dirty="0">
                <a:solidFill>
                  <a:srgbClr val="000000"/>
                </a:solidFill>
                <a:effectLst/>
                <a:latin typeface="Century Gothic" panose="020B0502020202020204" pitchFamily="34" charset="0"/>
              </a:rPr>
              <a:t>It gives </a:t>
            </a:r>
            <a:r>
              <a:rPr lang="en-US" dirty="0">
                <a:solidFill>
                  <a:srgbClr val="000000"/>
                </a:solidFill>
                <a:latin typeface="Century Gothic" panose="020B0502020202020204" pitchFamily="34" charset="0"/>
              </a:rPr>
              <a:t>us</a:t>
            </a:r>
            <a:r>
              <a:rPr lang="en-US" sz="1800" b="0" i="0" u="none" strike="noStrike" dirty="0">
                <a:solidFill>
                  <a:srgbClr val="000000"/>
                </a:solidFill>
                <a:effectLst/>
                <a:latin typeface="Century Gothic" panose="020B0502020202020204" pitchFamily="34" charset="0"/>
              </a:rPr>
              <a:t> the proper information about the user  and  the details about their orders .</a:t>
            </a:r>
          </a:p>
          <a:p>
            <a:pPr marL="0" indent="0" rtl="0" fontAlgn="base">
              <a:spcBef>
                <a:spcPts val="900"/>
              </a:spcBef>
              <a:spcAft>
                <a:spcPts val="0"/>
              </a:spcAft>
              <a:buNone/>
            </a:pPr>
            <a:endParaRPr lang="en-US" sz="1800" b="0" i="0" u="none" strike="noStrike" dirty="0">
              <a:solidFill>
                <a:srgbClr val="262626"/>
              </a:solidFill>
              <a:effectLst/>
              <a:latin typeface="Noto Sans Symbols"/>
            </a:endParaRPr>
          </a:p>
          <a:p>
            <a:pPr rtl="0" fontAlgn="base">
              <a:spcBef>
                <a:spcPts val="900"/>
              </a:spcBef>
              <a:spcAft>
                <a:spcPts val="0"/>
              </a:spcAft>
              <a:buFont typeface="Arial" panose="020B0604020202020204" pitchFamily="34" charset="0"/>
              <a:buChar char="•"/>
            </a:pPr>
            <a:r>
              <a:rPr lang="en-US" sz="1800" b="0" i="0" u="none" strike="noStrike" dirty="0">
                <a:solidFill>
                  <a:srgbClr val="000000"/>
                </a:solidFill>
                <a:effectLst/>
                <a:latin typeface="Century Gothic" panose="020B0502020202020204" pitchFamily="34" charset="0"/>
              </a:rPr>
              <a:t>It becomes easy for user to keep track of </a:t>
            </a:r>
            <a:r>
              <a:rPr lang="en-US" dirty="0">
                <a:solidFill>
                  <a:srgbClr val="000000"/>
                </a:solidFill>
                <a:latin typeface="Century Gothic" panose="020B0502020202020204" pitchFamily="34" charset="0"/>
              </a:rPr>
              <a:t>details and orders of multiple customer at a time</a:t>
            </a:r>
            <a:r>
              <a:rPr lang="en-US" sz="1800" b="0" i="0" u="none" strike="noStrike" dirty="0">
                <a:solidFill>
                  <a:srgbClr val="000000"/>
                </a:solidFill>
                <a:effectLst/>
                <a:latin typeface="Century Gothic" panose="020B0502020202020204" pitchFamily="34" charset="0"/>
              </a:rPr>
              <a:t>.</a:t>
            </a:r>
          </a:p>
          <a:p>
            <a:pPr marL="0" indent="0" rtl="0" fontAlgn="base">
              <a:spcBef>
                <a:spcPts val="900"/>
              </a:spcBef>
              <a:spcAft>
                <a:spcPts val="0"/>
              </a:spcAft>
              <a:buNone/>
            </a:pPr>
            <a:endParaRPr lang="en-US" sz="1800" b="0" i="0" u="none" strike="noStrike" dirty="0">
              <a:solidFill>
                <a:srgbClr val="262626"/>
              </a:solidFill>
              <a:effectLst/>
              <a:latin typeface="Noto Sans Symbols"/>
            </a:endParaRPr>
          </a:p>
          <a:p>
            <a:pPr rtl="0" fontAlgn="base">
              <a:spcBef>
                <a:spcPts val="900"/>
              </a:spcBef>
              <a:spcAft>
                <a:spcPts val="0"/>
              </a:spcAft>
              <a:buFont typeface="Arial" panose="020B0604020202020204" pitchFamily="34" charset="0"/>
              <a:buChar char="•"/>
            </a:pPr>
            <a:r>
              <a:rPr lang="en-US" sz="1800" b="0" i="0" u="none" strike="noStrike" dirty="0">
                <a:solidFill>
                  <a:srgbClr val="000000"/>
                </a:solidFill>
                <a:effectLst/>
                <a:latin typeface="Century Gothic" panose="020B0502020202020204" pitchFamily="34" charset="0"/>
              </a:rPr>
              <a:t>It stores the data systematically and more efficiently.</a:t>
            </a:r>
          </a:p>
          <a:p>
            <a:pPr rtl="0" fontAlgn="base">
              <a:spcBef>
                <a:spcPts val="900"/>
              </a:spcBef>
              <a:spcAft>
                <a:spcPts val="0"/>
              </a:spcAft>
              <a:buFont typeface="Arial" panose="020B0604020202020204" pitchFamily="34" charset="0"/>
              <a:buChar char="•"/>
            </a:pPr>
            <a:endParaRPr lang="en-US" dirty="0">
              <a:solidFill>
                <a:srgbClr val="000000"/>
              </a:solidFill>
              <a:latin typeface="Century Gothic" panose="020B0502020202020204" pitchFamily="34" charset="0"/>
            </a:endParaRPr>
          </a:p>
          <a:p>
            <a:pPr rtl="0" fontAlgn="base">
              <a:spcBef>
                <a:spcPts val="900"/>
              </a:spcBef>
              <a:spcAft>
                <a:spcPts val="0"/>
              </a:spcAft>
              <a:buFont typeface="Arial" panose="020B0604020202020204" pitchFamily="34" charset="0"/>
              <a:buChar char="•"/>
            </a:pPr>
            <a:endParaRPr lang="en-US" sz="1800" b="0" i="0" u="none" strike="noStrike" dirty="0">
              <a:solidFill>
                <a:srgbClr val="262626"/>
              </a:solidFill>
              <a:effectLst/>
              <a:latin typeface="Noto Sans Symbols"/>
            </a:endParaRPr>
          </a:p>
          <a:p>
            <a:endParaRPr lang="en-IN" dirty="0"/>
          </a:p>
        </p:txBody>
      </p:sp>
      <p:sp>
        <p:nvSpPr>
          <p:cNvPr id="4" name="Date Placeholder 3">
            <a:extLst>
              <a:ext uri="{FF2B5EF4-FFF2-40B4-BE49-F238E27FC236}">
                <a16:creationId xmlns:a16="http://schemas.microsoft.com/office/drawing/2014/main" id="{BA2969B5-6036-D771-E1F7-4A877745715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30ECD1-DC20-62CB-B18C-3B5AF5D0D8F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4414CF8-2691-7AB3-FFDD-30D59FCD2BAD}"/>
              </a:ext>
            </a:extLst>
          </p:cNvPr>
          <p:cNvSpPr>
            <a:spLocks noGrp="1"/>
          </p:cNvSpPr>
          <p:nvPr>
            <p:ph type="sldNum" sz="quarter" idx="12"/>
          </p:nvPr>
        </p:nvSpPr>
        <p:spPr/>
        <p:txBody>
          <a:bodyPr/>
          <a:lstStyle/>
          <a:p>
            <a:fld id="{58FB4751-880F-D840-AAA9-3A15815CC996}" type="slidenum">
              <a:rPr lang="en-US" smtClean="0"/>
              <a:t>9</a:t>
            </a:fld>
            <a:endParaRPr lang="en-US" dirty="0"/>
          </a:p>
        </p:txBody>
      </p:sp>
    </p:spTree>
    <p:extLst>
      <p:ext uri="{BB962C8B-B14F-4D97-AF65-F5344CB8AC3E}">
        <p14:creationId xmlns:p14="http://schemas.microsoft.com/office/powerpoint/2010/main" val="40422539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45A1F-0CAB-4A4D-BBD1-9392B0D973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C808716-392B-45C4-A28C-4D1FA08120D8}">
  <ds:schemaRefs>
    <ds:schemaRef ds:uri="http://schemas.microsoft.com/sharepoint/v3/contenttype/forms"/>
  </ds:schemaRefs>
</ds:datastoreItem>
</file>

<file path=customXml/itemProps3.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280</TotalTime>
  <Words>1199</Words>
  <Application>Microsoft Office PowerPoint</Application>
  <PresentationFormat>Widescreen</PresentationFormat>
  <Paragraphs>170</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Courier New</vt:lpstr>
      <vt:lpstr>Garamond</vt:lpstr>
      <vt:lpstr>Noto Sans Symbols</vt:lpstr>
      <vt:lpstr>Times New Roman</vt:lpstr>
      <vt:lpstr>Savon</vt:lpstr>
      <vt:lpstr>Mahatma Education Society’s                      Pillai College Of Engineering, Panvel Department Of Computer Engineering</vt:lpstr>
      <vt:lpstr>OVERVIEW</vt:lpstr>
      <vt:lpstr>INTRODUCTION</vt:lpstr>
      <vt:lpstr>PROPOSED SYSTEM</vt:lpstr>
      <vt:lpstr>TECHNOLOGY  USED</vt:lpstr>
      <vt:lpstr>TECHNOLOGY USED</vt:lpstr>
      <vt:lpstr>MODULES USED</vt:lpstr>
      <vt:lpstr>MODULE USED</vt:lpstr>
      <vt:lpstr>MOTIVATION</vt:lpstr>
      <vt:lpstr>ABSTRACT VIEW </vt:lpstr>
      <vt:lpstr>LIMITATION OF THE EXISTING SYSTEM</vt:lpstr>
      <vt:lpstr>FLOWCHART</vt:lpstr>
      <vt:lpstr>WORKING</vt:lpstr>
      <vt:lpstr>REQUIREMENT</vt:lpstr>
      <vt:lpstr>RESULT</vt:lpstr>
      <vt:lpstr>RESULT</vt:lpstr>
      <vt:lpstr>RESULT</vt:lpstr>
      <vt:lpstr>RESULT</vt:lpstr>
      <vt:lpstr>PowerPoint Presentation</vt:lpstr>
      <vt:lpstr>FUTURE WORKS</vt:lpstr>
      <vt:lpstr>REFERENCE</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Mahatma Education Society’s                      Pillai CollegeOf Engineering,Panvel Department Of Computer Engineering</dc:title>
  <dc:creator>ghargetanaya@gmail.com</dc:creator>
  <cp:lastModifiedBy>Yash Barde</cp:lastModifiedBy>
  <cp:revision>9</cp:revision>
  <dcterms:created xsi:type="dcterms:W3CDTF">2023-10-25T15:50:24Z</dcterms:created>
  <dcterms:modified xsi:type="dcterms:W3CDTF">2023-10-28T05:18:27Z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